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embeddedFontLst>
    <p:embeddedFont>
      <p:font typeface="Abel" panose="02000506030000020004" pitchFamily="2" charset="0"/>
      <p:regular r:id="rId26"/>
    </p:embeddedFont>
    <p:embeddedFont>
      <p:font typeface="Libre Baskerville" panose="02000000000000000000" pitchFamily="2" charset="0"/>
      <p:regular r:id="rId27"/>
      <p:bold r:id="rId28"/>
      <p:italic r:id="rId29"/>
    </p:embeddedFont>
    <p:embeddedFont>
      <p:font typeface="Roboto" panose="02000000000000000000" pitchFamily="2" charset="0"/>
      <p:regular r:id="rId30"/>
      <p:bold r:id="rId31"/>
      <p:italic r:id="rId32"/>
      <p:boldItalic r:id="rId33"/>
    </p:embeddedFont>
    <p:embeddedFont>
      <p:font typeface="Roboto Condensed Light" panose="02000000000000000000" pitchFamily="2" charset="0"/>
      <p:regular r:id="rId34"/>
      <p: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7"/>
  </p:normalViewPr>
  <p:slideViewPr>
    <p:cSldViewPr snapToGrid="0" snapToObjects="1">
      <p:cViewPr varScale="1">
        <p:scale>
          <a:sx n="138" d="100"/>
          <a:sy n="138" d="100"/>
        </p:scale>
        <p:origin x="7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8a1f552b24_0_7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8a1f552b24_0_7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966b42add8_4_1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966b42add8_4_1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8a1f552b24_0_10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8a1f552b24_0_10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8a1f552b24_0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8a1f552b24_0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8a1f552b24_0_13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8a1f552b24_0_1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11168641ee8_0_2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9" name="Google Shape;449;g11168641ee8_0_2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d1dea690e4_7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d1dea690e4_7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d1dea690e4_7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0" name="Google Shape;510;gd1dea690e4_7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11168641ee8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8" name="Google Shape;518;g11168641ee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11168641ee8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7" name="Google Shape;567;g11168641ee8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1"/>
        <p:cNvGrpSpPr/>
        <p:nvPr/>
      </p:nvGrpSpPr>
      <p:grpSpPr>
        <a:xfrm>
          <a:off x="0" y="0"/>
          <a:ext cx="0" cy="0"/>
          <a:chOff x="0" y="0"/>
          <a:chExt cx="0" cy="0"/>
        </a:xfrm>
      </p:grpSpPr>
      <p:sp>
        <p:nvSpPr>
          <p:cNvPr id="572" name="Google Shape;572;g11168641ee8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3" name="Google Shape;573;g11168641ee8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1126f9814c7_9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0" name="Google Shape;580;g1126f9814c7_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11168641ee8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6" name="Google Shape;586;g11168641ee8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Which of these discussion questions stands out, etc</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966b42add8_4_1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2" name="Google Shape;592;g966b42add8_4_1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Do any of these quotes stand out, which one to talk about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d1dea690e4_7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d1dea690e4_7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11168641ee8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11168641ee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1101fa427e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7" name="Google Shape;657;g1101fa427e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11168641ee8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3" name="Google Shape;663;g11168641ee8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1101fa427e5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9" name="Google Shape;669;g1101fa427e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1101fa427e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1101fa427e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11168641ee8_0_1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1" name="Google Shape;681;g11168641ee8_0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Hannah turning to dementia research by saving lives instead of memories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8a1f552b24_0_16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8a1f552b24_0_16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s://www.freepik.com/" TargetMode="External"/><Relationship Id="rId5" Type="http://schemas.openxmlformats.org/officeDocument/2006/relationships/hyperlink" Target="https://www.flaticon.com/" TargetMode="External"/><Relationship Id="rId4" Type="http://schemas.openxmlformats.org/officeDocument/2006/relationships/hyperlink" Target="https://slidesgo.com/" TargetMode="Externa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pic>
        <p:nvPicPr>
          <p:cNvPr id="10" name="Google Shape;10;p2"/>
          <p:cNvPicPr preferRelativeResize="0"/>
          <p:nvPr/>
        </p:nvPicPr>
        <p:blipFill>
          <a:blip r:embed="rId3">
            <a:alphaModFix amt="55000"/>
          </a:blip>
          <a:stretch>
            <a:fillRect/>
          </a:stretch>
        </p:blipFill>
        <p:spPr>
          <a:xfrm>
            <a:off x="-3" y="0"/>
            <a:ext cx="3227225" cy="3330400"/>
          </a:xfrm>
          <a:prstGeom prst="rect">
            <a:avLst/>
          </a:prstGeom>
          <a:noFill/>
          <a:ln>
            <a:noFill/>
          </a:ln>
        </p:spPr>
      </p:pic>
      <p:sp>
        <p:nvSpPr>
          <p:cNvPr id="11" name="Google Shape;11;p2"/>
          <p:cNvSpPr txBox="1">
            <a:spLocks noGrp="1"/>
          </p:cNvSpPr>
          <p:nvPr>
            <p:ph type="ctrTitle"/>
          </p:nvPr>
        </p:nvSpPr>
        <p:spPr>
          <a:xfrm>
            <a:off x="4228725" y="1288138"/>
            <a:ext cx="4200900" cy="1850700"/>
          </a:xfrm>
          <a:prstGeom prst="rect">
            <a:avLst/>
          </a:prstGeom>
        </p:spPr>
        <p:txBody>
          <a:bodyPr spcFirstLastPara="1" wrap="square" lIns="91425" tIns="91425" rIns="91425" bIns="91425" anchor="ctr" anchorCtr="0">
            <a:noAutofit/>
          </a:bodyPr>
          <a:lstStyle>
            <a:lvl1pPr lvl="0" algn="r">
              <a:spcBef>
                <a:spcPts val="0"/>
              </a:spcBef>
              <a:spcAft>
                <a:spcPts val="0"/>
              </a:spcAft>
              <a:buSzPts val="4800"/>
              <a:buNone/>
              <a:defRPr sz="6100">
                <a:latin typeface="Libre Baskerville"/>
                <a:ea typeface="Libre Baskerville"/>
                <a:cs typeface="Libre Baskerville"/>
                <a:sym typeface="Libre Baskervill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5562775" y="3062763"/>
            <a:ext cx="2867100" cy="7926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1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lt2"/>
        </a:solidFill>
        <a:effectLst/>
      </p:bgPr>
    </p:bg>
    <p:spTree>
      <p:nvGrpSpPr>
        <p:cNvPr id="1" name="Shape 14"/>
        <p:cNvGrpSpPr/>
        <p:nvPr/>
      </p:nvGrpSpPr>
      <p:grpSpPr>
        <a:xfrm>
          <a:off x="0" y="0"/>
          <a:ext cx="0" cy="0"/>
          <a:chOff x="0" y="0"/>
          <a:chExt cx="0" cy="0"/>
        </a:xfrm>
      </p:grpSpPr>
      <p:pic>
        <p:nvPicPr>
          <p:cNvPr id="15" name="Google Shape;15;p3"/>
          <p:cNvPicPr preferRelativeResize="0"/>
          <p:nvPr/>
        </p:nvPicPr>
        <p:blipFill>
          <a:blip r:embed="rId2">
            <a:alphaModFix amt="55000"/>
          </a:blip>
          <a:stretch>
            <a:fillRect/>
          </a:stretch>
        </p:blipFill>
        <p:spPr>
          <a:xfrm>
            <a:off x="5916772" y="0"/>
            <a:ext cx="3227225" cy="3330400"/>
          </a:xfrm>
          <a:prstGeom prst="rect">
            <a:avLst/>
          </a:prstGeom>
          <a:noFill/>
          <a:ln>
            <a:noFill/>
          </a:ln>
        </p:spPr>
      </p:pic>
      <p:sp>
        <p:nvSpPr>
          <p:cNvPr id="16" name="Google Shape;16;p3"/>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714125" y="1572350"/>
            <a:ext cx="3248400" cy="16806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3800">
                <a:solidFill>
                  <a:schemeClr val="dk2"/>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18" name="Google Shape;18;p3"/>
          <p:cNvSpPr txBox="1">
            <a:spLocks noGrp="1"/>
          </p:cNvSpPr>
          <p:nvPr>
            <p:ph type="title" idx="2"/>
          </p:nvPr>
        </p:nvSpPr>
        <p:spPr>
          <a:xfrm>
            <a:off x="714125" y="543950"/>
            <a:ext cx="1429200" cy="876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2400"/>
              <a:buNone/>
              <a:defRPr sz="6000">
                <a:solidFill>
                  <a:schemeClr val="dk2"/>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19" name="Google Shape;19;p3"/>
          <p:cNvSpPr txBox="1">
            <a:spLocks noGrp="1"/>
          </p:cNvSpPr>
          <p:nvPr>
            <p:ph type="subTitle" idx="1"/>
          </p:nvPr>
        </p:nvSpPr>
        <p:spPr>
          <a:xfrm>
            <a:off x="714125" y="3331275"/>
            <a:ext cx="2610300" cy="6222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600"/>
            </a:lvl1pPr>
            <a:lvl2pPr lvl="1" rtl="0">
              <a:lnSpc>
                <a:spcPct val="100000"/>
              </a:lnSpc>
              <a:spcBef>
                <a:spcPts val="0"/>
              </a:spcBef>
              <a:spcAft>
                <a:spcPts val="0"/>
              </a:spcAft>
              <a:buNone/>
              <a:defRPr sz="1600"/>
            </a:lvl2pPr>
            <a:lvl3pPr lvl="2" rtl="0">
              <a:lnSpc>
                <a:spcPct val="100000"/>
              </a:lnSpc>
              <a:spcBef>
                <a:spcPts val="0"/>
              </a:spcBef>
              <a:spcAft>
                <a:spcPts val="0"/>
              </a:spcAft>
              <a:buNone/>
              <a:defRPr sz="1600"/>
            </a:lvl3pPr>
            <a:lvl4pPr lvl="3" rtl="0">
              <a:lnSpc>
                <a:spcPct val="100000"/>
              </a:lnSpc>
              <a:spcBef>
                <a:spcPts val="0"/>
              </a:spcBef>
              <a:spcAft>
                <a:spcPts val="0"/>
              </a:spcAft>
              <a:buNone/>
              <a:defRPr sz="1600"/>
            </a:lvl4pPr>
            <a:lvl5pPr lvl="4" rtl="0">
              <a:lnSpc>
                <a:spcPct val="100000"/>
              </a:lnSpc>
              <a:spcBef>
                <a:spcPts val="0"/>
              </a:spcBef>
              <a:spcAft>
                <a:spcPts val="0"/>
              </a:spcAft>
              <a:buNone/>
              <a:defRPr sz="1600"/>
            </a:lvl5pPr>
            <a:lvl6pPr lvl="5" rtl="0">
              <a:lnSpc>
                <a:spcPct val="100000"/>
              </a:lnSpc>
              <a:spcBef>
                <a:spcPts val="0"/>
              </a:spcBef>
              <a:spcAft>
                <a:spcPts val="0"/>
              </a:spcAft>
              <a:buNone/>
              <a:defRPr sz="1600"/>
            </a:lvl6pPr>
            <a:lvl7pPr lvl="6" rtl="0">
              <a:lnSpc>
                <a:spcPct val="100000"/>
              </a:lnSpc>
              <a:spcBef>
                <a:spcPts val="0"/>
              </a:spcBef>
              <a:spcAft>
                <a:spcPts val="0"/>
              </a:spcAft>
              <a:buNone/>
              <a:defRPr sz="1600"/>
            </a:lvl7pPr>
            <a:lvl8pPr lvl="7" rtl="0">
              <a:lnSpc>
                <a:spcPct val="100000"/>
              </a:lnSpc>
              <a:spcBef>
                <a:spcPts val="0"/>
              </a:spcBef>
              <a:spcAft>
                <a:spcPts val="0"/>
              </a:spcAft>
              <a:buNone/>
              <a:defRPr sz="1600"/>
            </a:lvl8pPr>
            <a:lvl9pPr lvl="8" rtl="0">
              <a:lnSpc>
                <a:spcPct val="100000"/>
              </a:lnSpc>
              <a:spcBef>
                <a:spcPts val="0"/>
              </a:spcBef>
              <a:spcAft>
                <a:spcPts val="0"/>
              </a:spcAft>
              <a:buNone/>
              <a:defRPr sz="16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lt2"/>
        </a:solidFill>
        <a:effectLst/>
      </p:bgPr>
    </p:bg>
    <p:spTree>
      <p:nvGrpSpPr>
        <p:cNvPr id="1" name="Shape 20"/>
        <p:cNvGrpSpPr/>
        <p:nvPr/>
      </p:nvGrpSpPr>
      <p:grpSpPr>
        <a:xfrm>
          <a:off x="0" y="0"/>
          <a:ext cx="0" cy="0"/>
          <a:chOff x="0" y="0"/>
          <a:chExt cx="0" cy="0"/>
        </a:xfrm>
      </p:grpSpPr>
      <p:pic>
        <p:nvPicPr>
          <p:cNvPr id="21" name="Google Shape;21;p4"/>
          <p:cNvPicPr preferRelativeResize="0"/>
          <p:nvPr/>
        </p:nvPicPr>
        <p:blipFill>
          <a:blip r:embed="rId2">
            <a:alphaModFix amt="75000"/>
          </a:blip>
          <a:stretch>
            <a:fillRect/>
          </a:stretch>
        </p:blipFill>
        <p:spPr>
          <a:xfrm>
            <a:off x="0" y="0"/>
            <a:ext cx="2060450" cy="1984276"/>
          </a:xfrm>
          <a:prstGeom prst="rect">
            <a:avLst/>
          </a:prstGeom>
          <a:noFill/>
          <a:ln>
            <a:noFill/>
          </a:ln>
        </p:spPr>
      </p:pic>
      <p:pic>
        <p:nvPicPr>
          <p:cNvPr id="22" name="Google Shape;22;p4"/>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sp>
        <p:nvSpPr>
          <p:cNvPr id="23" name="Google Shape;23;p4"/>
          <p:cNvSpPr txBox="1">
            <a:spLocks noGrp="1"/>
          </p:cNvSpPr>
          <p:nvPr>
            <p:ph type="title"/>
          </p:nvPr>
        </p:nvSpPr>
        <p:spPr>
          <a:xfrm>
            <a:off x="714125" y="543950"/>
            <a:ext cx="7716000" cy="36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24" name="Google Shape;24;p4"/>
          <p:cNvSpPr txBox="1">
            <a:spLocks noGrp="1"/>
          </p:cNvSpPr>
          <p:nvPr>
            <p:ph type="body" idx="1"/>
          </p:nvPr>
        </p:nvSpPr>
        <p:spPr>
          <a:xfrm>
            <a:off x="714000" y="1064375"/>
            <a:ext cx="7716000" cy="32136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Font typeface="Abel"/>
              <a:buChar char="●"/>
              <a:defRPr sz="1300"/>
            </a:lvl1pPr>
            <a:lvl2pPr marL="914400" lvl="1" indent="-311150" rtl="0">
              <a:spcBef>
                <a:spcPts val="1600"/>
              </a:spcBef>
              <a:spcAft>
                <a:spcPts val="0"/>
              </a:spcAft>
              <a:buSzPts val="1300"/>
              <a:buFont typeface="Roboto Condensed Light"/>
              <a:buChar char="○"/>
              <a:defRPr sz="1300"/>
            </a:lvl2pPr>
            <a:lvl3pPr marL="1371600" lvl="2" indent="-311150" rtl="0">
              <a:spcBef>
                <a:spcPts val="1600"/>
              </a:spcBef>
              <a:spcAft>
                <a:spcPts val="0"/>
              </a:spcAft>
              <a:buSzPts val="1300"/>
              <a:buFont typeface="Roboto Condensed Light"/>
              <a:buChar char="■"/>
              <a:defRPr sz="1300"/>
            </a:lvl3pPr>
            <a:lvl4pPr marL="1828800" lvl="3" indent="-311150" rtl="0">
              <a:spcBef>
                <a:spcPts val="1600"/>
              </a:spcBef>
              <a:spcAft>
                <a:spcPts val="0"/>
              </a:spcAft>
              <a:buSzPts val="1300"/>
              <a:buFont typeface="Roboto Condensed Light"/>
              <a:buChar char="●"/>
              <a:defRPr sz="1300"/>
            </a:lvl4pPr>
            <a:lvl5pPr marL="2286000" lvl="4" indent="-311150" rtl="0">
              <a:spcBef>
                <a:spcPts val="1600"/>
              </a:spcBef>
              <a:spcAft>
                <a:spcPts val="0"/>
              </a:spcAft>
              <a:buSzPts val="1300"/>
              <a:buFont typeface="Roboto Condensed Light"/>
              <a:buChar char="○"/>
              <a:defRPr sz="1300"/>
            </a:lvl5pPr>
            <a:lvl6pPr marL="2743200" lvl="5" indent="-311150" rtl="0">
              <a:spcBef>
                <a:spcPts val="1600"/>
              </a:spcBef>
              <a:spcAft>
                <a:spcPts val="0"/>
              </a:spcAft>
              <a:buSzPts val="1300"/>
              <a:buFont typeface="Roboto Condensed Light"/>
              <a:buChar char="■"/>
              <a:defRPr sz="1300"/>
            </a:lvl6pPr>
            <a:lvl7pPr marL="3200400" lvl="6" indent="-311150" rtl="0">
              <a:spcBef>
                <a:spcPts val="1600"/>
              </a:spcBef>
              <a:spcAft>
                <a:spcPts val="0"/>
              </a:spcAft>
              <a:buSzPts val="1300"/>
              <a:buFont typeface="Roboto Condensed Light"/>
              <a:buChar char="●"/>
              <a:defRPr sz="1300"/>
            </a:lvl7pPr>
            <a:lvl8pPr marL="3657600" lvl="7" indent="-311150" rtl="0">
              <a:spcBef>
                <a:spcPts val="1600"/>
              </a:spcBef>
              <a:spcAft>
                <a:spcPts val="0"/>
              </a:spcAft>
              <a:buSzPts val="1300"/>
              <a:buFont typeface="Roboto Condensed Light"/>
              <a:buChar char="○"/>
              <a:defRPr sz="1300"/>
            </a:lvl8pPr>
            <a:lvl9pPr marL="4114800" lvl="8" indent="-311150" rtl="0">
              <a:spcBef>
                <a:spcPts val="1600"/>
              </a:spcBef>
              <a:spcAft>
                <a:spcPts val="1600"/>
              </a:spcAft>
              <a:buSzPts val="1300"/>
              <a:buFont typeface="Roboto Condensed Light"/>
              <a:buChar char="■"/>
              <a:defRPr sz="1300"/>
            </a:lvl9pPr>
          </a:lstStyle>
          <a:p>
            <a:endParaRPr/>
          </a:p>
        </p:txBody>
      </p:sp>
      <p:sp>
        <p:nvSpPr>
          <p:cNvPr id="25" name="Google Shape;25;p4"/>
          <p:cNvSpPr/>
          <p:nvPr/>
        </p:nvSpPr>
        <p:spPr>
          <a:xfrm>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2"/>
        </a:solidFill>
        <a:effectLst/>
      </p:bgPr>
    </p:bg>
    <p:spTree>
      <p:nvGrpSpPr>
        <p:cNvPr id="1" name="Shape 26"/>
        <p:cNvGrpSpPr/>
        <p:nvPr/>
      </p:nvGrpSpPr>
      <p:grpSpPr>
        <a:xfrm>
          <a:off x="0" y="0"/>
          <a:ext cx="0" cy="0"/>
          <a:chOff x="0" y="0"/>
          <a:chExt cx="0" cy="0"/>
        </a:xfrm>
      </p:grpSpPr>
      <p:pic>
        <p:nvPicPr>
          <p:cNvPr id="27" name="Google Shape;27;p5"/>
          <p:cNvPicPr preferRelativeResize="0"/>
          <p:nvPr/>
        </p:nvPicPr>
        <p:blipFill>
          <a:blip r:embed="rId2">
            <a:alphaModFix amt="35000"/>
          </a:blip>
          <a:stretch>
            <a:fillRect/>
          </a:stretch>
        </p:blipFill>
        <p:spPr>
          <a:xfrm>
            <a:off x="1176338" y="1157288"/>
            <a:ext cx="6791325" cy="2828925"/>
          </a:xfrm>
          <a:prstGeom prst="rect">
            <a:avLst/>
          </a:prstGeom>
          <a:noFill/>
          <a:ln>
            <a:noFill/>
          </a:ln>
        </p:spPr>
      </p:pic>
      <p:sp>
        <p:nvSpPr>
          <p:cNvPr id="28" name="Google Shape;28;p5"/>
          <p:cNvSpPr txBox="1">
            <a:spLocks noGrp="1"/>
          </p:cNvSpPr>
          <p:nvPr>
            <p:ph type="subTitle" idx="1"/>
          </p:nvPr>
        </p:nvSpPr>
        <p:spPr>
          <a:xfrm>
            <a:off x="1660981" y="2924247"/>
            <a:ext cx="2377500" cy="7131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29" name="Google Shape;29;p5"/>
          <p:cNvSpPr txBox="1">
            <a:spLocks noGrp="1"/>
          </p:cNvSpPr>
          <p:nvPr>
            <p:ph type="subTitle" idx="2"/>
          </p:nvPr>
        </p:nvSpPr>
        <p:spPr>
          <a:xfrm>
            <a:off x="5105519" y="2924247"/>
            <a:ext cx="2377500" cy="7131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30" name="Google Shape;30;p5"/>
          <p:cNvSpPr txBox="1">
            <a:spLocks noGrp="1"/>
          </p:cNvSpPr>
          <p:nvPr>
            <p:ph type="title"/>
          </p:nvPr>
        </p:nvSpPr>
        <p:spPr>
          <a:xfrm>
            <a:off x="1949731" y="2481147"/>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31" name="Google Shape;31;p5"/>
          <p:cNvSpPr txBox="1">
            <a:spLocks noGrp="1"/>
          </p:cNvSpPr>
          <p:nvPr>
            <p:ph type="title" idx="3"/>
          </p:nvPr>
        </p:nvSpPr>
        <p:spPr>
          <a:xfrm>
            <a:off x="5394269" y="2481147"/>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32" name="Google Shape;32;p5"/>
          <p:cNvSpPr txBox="1">
            <a:spLocks noGrp="1"/>
          </p:cNvSpPr>
          <p:nvPr>
            <p:ph type="title" idx="4"/>
          </p:nvPr>
        </p:nvSpPr>
        <p:spPr>
          <a:xfrm>
            <a:off x="714125" y="546825"/>
            <a:ext cx="77157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33" name="Google Shape;33;p5"/>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lt2"/>
        </a:solidFill>
        <a:effectLst/>
      </p:bgPr>
    </p:bg>
    <p:spTree>
      <p:nvGrpSpPr>
        <p:cNvPr id="1" name="Shape 34"/>
        <p:cNvGrpSpPr/>
        <p:nvPr/>
      </p:nvGrpSpPr>
      <p:grpSpPr>
        <a:xfrm>
          <a:off x="0" y="0"/>
          <a:ext cx="0" cy="0"/>
          <a:chOff x="0" y="0"/>
          <a:chExt cx="0" cy="0"/>
        </a:xfrm>
      </p:grpSpPr>
      <p:pic>
        <p:nvPicPr>
          <p:cNvPr id="35" name="Google Shape;35;p6"/>
          <p:cNvPicPr preferRelativeResize="0"/>
          <p:nvPr/>
        </p:nvPicPr>
        <p:blipFill>
          <a:blip r:embed="rId2">
            <a:alphaModFix amt="75000"/>
          </a:blip>
          <a:stretch>
            <a:fillRect/>
          </a:stretch>
        </p:blipFill>
        <p:spPr>
          <a:xfrm>
            <a:off x="0" y="0"/>
            <a:ext cx="2060450" cy="1984276"/>
          </a:xfrm>
          <a:prstGeom prst="rect">
            <a:avLst/>
          </a:prstGeom>
          <a:noFill/>
          <a:ln>
            <a:noFill/>
          </a:ln>
        </p:spPr>
      </p:pic>
      <p:pic>
        <p:nvPicPr>
          <p:cNvPr id="36" name="Google Shape;36;p6"/>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sp>
        <p:nvSpPr>
          <p:cNvPr id="37" name="Google Shape;37;p6"/>
          <p:cNvSpPr txBox="1">
            <a:spLocks noGrp="1"/>
          </p:cNvSpPr>
          <p:nvPr>
            <p:ph type="title"/>
          </p:nvPr>
        </p:nvSpPr>
        <p:spPr>
          <a:xfrm>
            <a:off x="714125" y="546825"/>
            <a:ext cx="77160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38" name="Google Shape;38;p6"/>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9"/>
        <p:cNvGrpSpPr/>
        <p:nvPr/>
      </p:nvGrpSpPr>
      <p:grpSpPr>
        <a:xfrm>
          <a:off x="0" y="0"/>
          <a:ext cx="0" cy="0"/>
          <a:chOff x="0" y="0"/>
          <a:chExt cx="0" cy="0"/>
        </a:xfrm>
      </p:grpSpPr>
      <p:pic>
        <p:nvPicPr>
          <p:cNvPr id="40" name="Google Shape;40;p7"/>
          <p:cNvPicPr preferRelativeResize="0"/>
          <p:nvPr/>
        </p:nvPicPr>
        <p:blipFill>
          <a:blip r:embed="rId2">
            <a:alphaModFix amt="75000"/>
          </a:blip>
          <a:stretch>
            <a:fillRect/>
          </a:stretch>
        </p:blipFill>
        <p:spPr>
          <a:xfrm>
            <a:off x="0" y="0"/>
            <a:ext cx="2060450" cy="1984276"/>
          </a:xfrm>
          <a:prstGeom prst="rect">
            <a:avLst/>
          </a:prstGeom>
          <a:noFill/>
          <a:ln>
            <a:noFill/>
          </a:ln>
        </p:spPr>
      </p:pic>
      <p:pic>
        <p:nvPicPr>
          <p:cNvPr id="41" name="Google Shape;41;p7"/>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sp>
        <p:nvSpPr>
          <p:cNvPr id="42" name="Google Shape;42;p7"/>
          <p:cNvSpPr txBox="1">
            <a:spLocks noGrp="1"/>
          </p:cNvSpPr>
          <p:nvPr>
            <p:ph type="body" idx="1"/>
          </p:nvPr>
        </p:nvSpPr>
        <p:spPr>
          <a:xfrm>
            <a:off x="714125" y="1317600"/>
            <a:ext cx="4962900" cy="2508300"/>
          </a:xfrm>
          <a:prstGeom prst="rect">
            <a:avLst/>
          </a:prstGeom>
        </p:spPr>
        <p:txBody>
          <a:bodyPr spcFirstLastPara="1" wrap="square" lIns="91425" tIns="91425" rIns="91425" bIns="91425" anchor="ctr" anchorCtr="0">
            <a:noAutofit/>
          </a:bodyPr>
          <a:lstStyle>
            <a:lvl1pPr marL="457200" lvl="0" indent="-311150" rtl="0">
              <a:lnSpc>
                <a:spcPct val="100000"/>
              </a:lnSpc>
              <a:spcBef>
                <a:spcPts val="0"/>
              </a:spcBef>
              <a:spcAft>
                <a:spcPts val="0"/>
              </a:spcAft>
              <a:buSzPts val="1300"/>
              <a:buChar char="●"/>
              <a:defRPr sz="1400"/>
            </a:lvl1pPr>
            <a:lvl2pPr marL="914400" lvl="1" indent="-311150" rtl="0">
              <a:spcBef>
                <a:spcPts val="0"/>
              </a:spcBef>
              <a:spcAft>
                <a:spcPts val="0"/>
              </a:spcAft>
              <a:buSzPts val="1300"/>
              <a:buChar char="○"/>
              <a:defRPr sz="1300"/>
            </a:lvl2pPr>
            <a:lvl3pPr marL="1371600" lvl="2" indent="-311150" rtl="0">
              <a:spcBef>
                <a:spcPts val="1600"/>
              </a:spcBef>
              <a:spcAft>
                <a:spcPts val="0"/>
              </a:spcAft>
              <a:buSzPts val="1300"/>
              <a:buChar char="■"/>
              <a:defRPr sz="1300"/>
            </a:lvl3pPr>
            <a:lvl4pPr marL="1828800" lvl="3" indent="-311150" rtl="0">
              <a:spcBef>
                <a:spcPts val="1600"/>
              </a:spcBef>
              <a:spcAft>
                <a:spcPts val="0"/>
              </a:spcAft>
              <a:buSzPts val="1300"/>
              <a:buChar char="●"/>
              <a:defRPr sz="1300"/>
            </a:lvl4pPr>
            <a:lvl5pPr marL="2286000" lvl="4" indent="-311150" rtl="0">
              <a:spcBef>
                <a:spcPts val="1600"/>
              </a:spcBef>
              <a:spcAft>
                <a:spcPts val="0"/>
              </a:spcAft>
              <a:buSzPts val="1300"/>
              <a:buChar char="○"/>
              <a:defRPr sz="1300"/>
            </a:lvl5pPr>
            <a:lvl6pPr marL="2743200" lvl="5" indent="-311150" rtl="0">
              <a:spcBef>
                <a:spcPts val="1600"/>
              </a:spcBef>
              <a:spcAft>
                <a:spcPts val="0"/>
              </a:spcAft>
              <a:buSzPts val="1300"/>
              <a:buChar char="■"/>
              <a:defRPr sz="1300"/>
            </a:lvl6pPr>
            <a:lvl7pPr marL="3200400" lvl="6" indent="-311150" rtl="0">
              <a:spcBef>
                <a:spcPts val="1600"/>
              </a:spcBef>
              <a:spcAft>
                <a:spcPts val="0"/>
              </a:spcAft>
              <a:buSzPts val="1300"/>
              <a:buChar char="●"/>
              <a:defRPr sz="1300"/>
            </a:lvl7pPr>
            <a:lvl8pPr marL="3657600" lvl="7" indent="-311150" rtl="0">
              <a:spcBef>
                <a:spcPts val="1600"/>
              </a:spcBef>
              <a:spcAft>
                <a:spcPts val="0"/>
              </a:spcAft>
              <a:buSzPts val="1300"/>
              <a:buChar char="○"/>
              <a:defRPr sz="1300"/>
            </a:lvl8pPr>
            <a:lvl9pPr marL="4114800" lvl="8" indent="-311150" rtl="0">
              <a:spcBef>
                <a:spcPts val="1600"/>
              </a:spcBef>
              <a:spcAft>
                <a:spcPts val="1600"/>
              </a:spcAft>
              <a:buSzPts val="1300"/>
              <a:buChar char="■"/>
              <a:defRPr sz="1300"/>
            </a:lvl9pPr>
          </a:lstStyle>
          <a:p>
            <a:endParaRPr/>
          </a:p>
        </p:txBody>
      </p:sp>
      <p:sp>
        <p:nvSpPr>
          <p:cNvPr id="43" name="Google Shape;43;p7"/>
          <p:cNvSpPr txBox="1">
            <a:spLocks noGrp="1"/>
          </p:cNvSpPr>
          <p:nvPr>
            <p:ph type="title"/>
          </p:nvPr>
        </p:nvSpPr>
        <p:spPr>
          <a:xfrm>
            <a:off x="714125" y="543950"/>
            <a:ext cx="7715700" cy="368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44" name="Google Shape;44;p7"/>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45"/>
        <p:cNvGrpSpPr/>
        <p:nvPr/>
      </p:nvGrpSpPr>
      <p:grpSpPr>
        <a:xfrm>
          <a:off x="0" y="0"/>
          <a:ext cx="0" cy="0"/>
          <a:chOff x="0" y="0"/>
          <a:chExt cx="0" cy="0"/>
        </a:xfrm>
      </p:grpSpPr>
      <p:pic>
        <p:nvPicPr>
          <p:cNvPr id="46" name="Google Shape;46;p8"/>
          <p:cNvPicPr preferRelativeResize="0"/>
          <p:nvPr/>
        </p:nvPicPr>
        <p:blipFill>
          <a:blip r:embed="rId2">
            <a:alphaModFix amt="35000"/>
          </a:blip>
          <a:stretch>
            <a:fillRect/>
          </a:stretch>
        </p:blipFill>
        <p:spPr>
          <a:xfrm>
            <a:off x="1176338" y="1157288"/>
            <a:ext cx="6791325" cy="2828925"/>
          </a:xfrm>
          <a:prstGeom prst="rect">
            <a:avLst/>
          </a:prstGeom>
          <a:noFill/>
          <a:ln>
            <a:noFill/>
          </a:ln>
        </p:spPr>
      </p:pic>
      <p:sp>
        <p:nvSpPr>
          <p:cNvPr id="47" name="Google Shape;47;p8"/>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8"/>
          <p:cNvSpPr txBox="1">
            <a:spLocks noGrp="1"/>
          </p:cNvSpPr>
          <p:nvPr>
            <p:ph type="title"/>
          </p:nvPr>
        </p:nvSpPr>
        <p:spPr>
          <a:xfrm>
            <a:off x="2230800" y="1304550"/>
            <a:ext cx="4682400" cy="253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7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lt2"/>
        </a:solidFill>
        <a:effectLst/>
      </p:bgPr>
    </p:bg>
    <p:spTree>
      <p:nvGrpSpPr>
        <p:cNvPr id="1" name="Shape 49"/>
        <p:cNvGrpSpPr/>
        <p:nvPr/>
      </p:nvGrpSpPr>
      <p:grpSpPr>
        <a:xfrm>
          <a:off x="0" y="0"/>
          <a:ext cx="0" cy="0"/>
          <a:chOff x="0" y="0"/>
          <a:chExt cx="0" cy="0"/>
        </a:xfrm>
      </p:grpSpPr>
      <p:pic>
        <p:nvPicPr>
          <p:cNvPr id="50" name="Google Shape;50;p9"/>
          <p:cNvPicPr preferRelativeResize="0"/>
          <p:nvPr/>
        </p:nvPicPr>
        <p:blipFill>
          <a:blip r:embed="rId2">
            <a:alphaModFix amt="55000"/>
          </a:blip>
          <a:stretch>
            <a:fillRect/>
          </a:stretch>
        </p:blipFill>
        <p:spPr>
          <a:xfrm flipH="1">
            <a:off x="2958360" y="1779725"/>
            <a:ext cx="3227225" cy="3330400"/>
          </a:xfrm>
          <a:prstGeom prst="rect">
            <a:avLst/>
          </a:prstGeom>
          <a:noFill/>
          <a:ln>
            <a:noFill/>
          </a:ln>
        </p:spPr>
      </p:pic>
      <p:sp>
        <p:nvSpPr>
          <p:cNvPr id="51" name="Google Shape;51;p9"/>
          <p:cNvSpPr txBox="1">
            <a:spLocks noGrp="1"/>
          </p:cNvSpPr>
          <p:nvPr>
            <p:ph type="title"/>
          </p:nvPr>
        </p:nvSpPr>
        <p:spPr>
          <a:xfrm>
            <a:off x="714120" y="1576894"/>
            <a:ext cx="30600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2000">
                <a:solidFill>
                  <a:schemeClr val="dk2"/>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52" name="Google Shape;52;p9"/>
          <p:cNvSpPr txBox="1">
            <a:spLocks noGrp="1"/>
          </p:cNvSpPr>
          <p:nvPr>
            <p:ph type="title" idx="2"/>
          </p:nvPr>
        </p:nvSpPr>
        <p:spPr>
          <a:xfrm>
            <a:off x="714125" y="546825"/>
            <a:ext cx="77157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53" name="Google Shape;53;p9"/>
          <p:cNvSpPr txBox="1">
            <a:spLocks noGrp="1"/>
          </p:cNvSpPr>
          <p:nvPr>
            <p:ph type="subTitle" idx="1"/>
          </p:nvPr>
        </p:nvSpPr>
        <p:spPr>
          <a:xfrm>
            <a:off x="714125" y="1995206"/>
            <a:ext cx="2650200" cy="15714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a:endParaRPr/>
          </a:p>
        </p:txBody>
      </p:sp>
      <p:sp>
        <p:nvSpPr>
          <p:cNvPr id="54" name="Google Shape;54;p9"/>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4798375" y="3473350"/>
            <a:ext cx="3631500" cy="11262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2"/>
              </a:buClr>
              <a:buSzPts val="3600"/>
              <a:buNone/>
              <a:defRPr sz="2700">
                <a:solidFill>
                  <a:schemeClr val="lt2"/>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lt2"/>
        </a:solidFill>
        <a:effectLst/>
      </p:bgPr>
    </p:bg>
    <p:spTree>
      <p:nvGrpSpPr>
        <p:cNvPr id="1" name="Shape 57"/>
        <p:cNvGrpSpPr/>
        <p:nvPr/>
      </p:nvGrpSpPr>
      <p:grpSpPr>
        <a:xfrm>
          <a:off x="0" y="0"/>
          <a:ext cx="0" cy="0"/>
          <a:chOff x="0" y="0"/>
          <a:chExt cx="0" cy="0"/>
        </a:xfrm>
      </p:grpSpPr>
      <p:pic>
        <p:nvPicPr>
          <p:cNvPr id="58" name="Google Shape;58;p11"/>
          <p:cNvPicPr preferRelativeResize="0"/>
          <p:nvPr/>
        </p:nvPicPr>
        <p:blipFill>
          <a:blip r:embed="rId2">
            <a:alphaModFix amt="35000"/>
          </a:blip>
          <a:stretch>
            <a:fillRect/>
          </a:stretch>
        </p:blipFill>
        <p:spPr>
          <a:xfrm>
            <a:off x="1176338" y="1157288"/>
            <a:ext cx="6791325" cy="2828925"/>
          </a:xfrm>
          <a:prstGeom prst="rect">
            <a:avLst/>
          </a:prstGeom>
          <a:noFill/>
          <a:ln>
            <a:noFill/>
          </a:ln>
        </p:spPr>
      </p:pic>
      <p:sp>
        <p:nvSpPr>
          <p:cNvPr id="59" name="Google Shape;59;p11"/>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1"/>
          <p:cNvSpPr txBox="1">
            <a:spLocks noGrp="1"/>
          </p:cNvSpPr>
          <p:nvPr>
            <p:ph type="body" idx="1"/>
          </p:nvPr>
        </p:nvSpPr>
        <p:spPr>
          <a:xfrm>
            <a:off x="714150" y="3285213"/>
            <a:ext cx="7715700" cy="363900"/>
          </a:xfrm>
          <a:prstGeom prst="rect">
            <a:avLst/>
          </a:prstGeom>
        </p:spPr>
        <p:txBody>
          <a:bodyPr spcFirstLastPara="1" wrap="square" lIns="91425" tIns="91425" rIns="91425" bIns="91425" anchor="t" anchorCtr="0">
            <a:noAutofit/>
          </a:bodyPr>
          <a:lstStyle>
            <a:lvl1pPr marL="457200" lvl="0" indent="-342900" algn="ctr" rtl="0">
              <a:lnSpc>
                <a:spcPct val="100000"/>
              </a:lnSpc>
              <a:spcBef>
                <a:spcPts val="0"/>
              </a:spcBef>
              <a:spcAft>
                <a:spcPts val="0"/>
              </a:spcAft>
              <a:buSzPts val="1800"/>
              <a:buChar char="●"/>
              <a:defRPr sz="1700"/>
            </a:lvl1pPr>
            <a:lvl2pPr marL="914400" lvl="1" indent="-342900" algn="ctr" rtl="0">
              <a:spcBef>
                <a:spcPts val="0"/>
              </a:spcBef>
              <a:spcAft>
                <a:spcPts val="0"/>
              </a:spcAft>
              <a:buSzPts val="1800"/>
              <a:buChar char="○"/>
              <a:defRPr/>
            </a:lvl2pPr>
            <a:lvl3pPr marL="1371600" lvl="2" indent="-342900" algn="ctr" rtl="0">
              <a:spcBef>
                <a:spcPts val="1600"/>
              </a:spcBef>
              <a:spcAft>
                <a:spcPts val="0"/>
              </a:spcAft>
              <a:buSzPts val="1800"/>
              <a:buChar char="■"/>
              <a:defRPr/>
            </a:lvl3pPr>
            <a:lvl4pPr marL="1828800" lvl="3" indent="-342900" algn="ctr" rtl="0">
              <a:spcBef>
                <a:spcPts val="1600"/>
              </a:spcBef>
              <a:spcAft>
                <a:spcPts val="0"/>
              </a:spcAft>
              <a:buSzPts val="1800"/>
              <a:buChar char="●"/>
              <a:defRPr/>
            </a:lvl4pPr>
            <a:lvl5pPr marL="2286000" lvl="4" indent="-342900" algn="ctr" rtl="0">
              <a:spcBef>
                <a:spcPts val="1600"/>
              </a:spcBef>
              <a:spcAft>
                <a:spcPts val="0"/>
              </a:spcAft>
              <a:buSzPts val="1800"/>
              <a:buChar char="○"/>
              <a:defRPr/>
            </a:lvl5pPr>
            <a:lvl6pPr marL="2743200" lvl="5" indent="-342900" algn="ctr" rtl="0">
              <a:spcBef>
                <a:spcPts val="1600"/>
              </a:spcBef>
              <a:spcAft>
                <a:spcPts val="0"/>
              </a:spcAft>
              <a:buSzPts val="1800"/>
              <a:buChar char="■"/>
              <a:defRPr/>
            </a:lvl6pPr>
            <a:lvl7pPr marL="3200400" lvl="6" indent="-342900" algn="ctr" rtl="0">
              <a:spcBef>
                <a:spcPts val="1600"/>
              </a:spcBef>
              <a:spcAft>
                <a:spcPts val="0"/>
              </a:spcAft>
              <a:buSzPts val="1800"/>
              <a:buChar char="●"/>
              <a:defRPr/>
            </a:lvl7pPr>
            <a:lvl8pPr marL="3657600" lvl="7" indent="-342900" algn="ctr" rtl="0">
              <a:spcBef>
                <a:spcPts val="1600"/>
              </a:spcBef>
              <a:spcAft>
                <a:spcPts val="0"/>
              </a:spcAft>
              <a:buSzPts val="1800"/>
              <a:buChar char="○"/>
              <a:defRPr/>
            </a:lvl8pPr>
            <a:lvl9pPr marL="4114800" lvl="8" indent="-342900" algn="ctr" rtl="0">
              <a:spcBef>
                <a:spcPts val="1600"/>
              </a:spcBef>
              <a:spcAft>
                <a:spcPts val="1600"/>
              </a:spcAft>
              <a:buSzPts val="1800"/>
              <a:buChar char="■"/>
              <a:defRPr/>
            </a:lvl9pPr>
          </a:lstStyle>
          <a:p>
            <a:endParaRPr/>
          </a:p>
        </p:txBody>
      </p:sp>
      <p:sp>
        <p:nvSpPr>
          <p:cNvPr id="61" name="Google Shape;61;p11"/>
          <p:cNvSpPr txBox="1">
            <a:spLocks noGrp="1"/>
          </p:cNvSpPr>
          <p:nvPr>
            <p:ph type="title" hasCustomPrompt="1"/>
          </p:nvPr>
        </p:nvSpPr>
        <p:spPr>
          <a:xfrm>
            <a:off x="714150" y="1646788"/>
            <a:ext cx="7715700" cy="1645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9600"/>
              <a:buNone/>
              <a:defRPr sz="9600"/>
            </a:lvl1pPr>
            <a:lvl2pPr lvl="1" algn="ctr" rtl="0">
              <a:spcBef>
                <a:spcPts val="0"/>
              </a:spcBef>
              <a:spcAft>
                <a:spcPts val="0"/>
              </a:spcAft>
              <a:buClr>
                <a:schemeClr val="accent2"/>
              </a:buClr>
              <a:buSzPts val="12000"/>
              <a:buNone/>
              <a:defRPr sz="12000">
                <a:solidFill>
                  <a:schemeClr val="accent2"/>
                </a:solidFill>
              </a:defRPr>
            </a:lvl2pPr>
            <a:lvl3pPr lvl="2" algn="ctr" rtl="0">
              <a:spcBef>
                <a:spcPts val="0"/>
              </a:spcBef>
              <a:spcAft>
                <a:spcPts val="0"/>
              </a:spcAft>
              <a:buClr>
                <a:schemeClr val="accent2"/>
              </a:buClr>
              <a:buSzPts val="12000"/>
              <a:buNone/>
              <a:defRPr sz="12000">
                <a:solidFill>
                  <a:schemeClr val="accent2"/>
                </a:solidFill>
              </a:defRPr>
            </a:lvl3pPr>
            <a:lvl4pPr lvl="3" algn="ctr" rtl="0">
              <a:spcBef>
                <a:spcPts val="0"/>
              </a:spcBef>
              <a:spcAft>
                <a:spcPts val="0"/>
              </a:spcAft>
              <a:buClr>
                <a:schemeClr val="accent2"/>
              </a:buClr>
              <a:buSzPts val="12000"/>
              <a:buNone/>
              <a:defRPr sz="12000">
                <a:solidFill>
                  <a:schemeClr val="accent2"/>
                </a:solidFill>
              </a:defRPr>
            </a:lvl4pPr>
            <a:lvl5pPr lvl="4" algn="ctr" rtl="0">
              <a:spcBef>
                <a:spcPts val="0"/>
              </a:spcBef>
              <a:spcAft>
                <a:spcPts val="0"/>
              </a:spcAft>
              <a:buClr>
                <a:schemeClr val="accent2"/>
              </a:buClr>
              <a:buSzPts val="12000"/>
              <a:buNone/>
              <a:defRPr sz="12000">
                <a:solidFill>
                  <a:schemeClr val="accent2"/>
                </a:solidFill>
              </a:defRPr>
            </a:lvl5pPr>
            <a:lvl6pPr lvl="5" algn="ctr" rtl="0">
              <a:spcBef>
                <a:spcPts val="0"/>
              </a:spcBef>
              <a:spcAft>
                <a:spcPts val="0"/>
              </a:spcAft>
              <a:buClr>
                <a:schemeClr val="accent2"/>
              </a:buClr>
              <a:buSzPts val="12000"/>
              <a:buNone/>
              <a:defRPr sz="12000">
                <a:solidFill>
                  <a:schemeClr val="accent2"/>
                </a:solidFill>
              </a:defRPr>
            </a:lvl6pPr>
            <a:lvl7pPr lvl="6" algn="ctr" rtl="0">
              <a:spcBef>
                <a:spcPts val="0"/>
              </a:spcBef>
              <a:spcAft>
                <a:spcPts val="0"/>
              </a:spcAft>
              <a:buClr>
                <a:schemeClr val="accent2"/>
              </a:buClr>
              <a:buSzPts val="12000"/>
              <a:buNone/>
              <a:defRPr sz="12000">
                <a:solidFill>
                  <a:schemeClr val="accent2"/>
                </a:solidFill>
              </a:defRPr>
            </a:lvl7pPr>
            <a:lvl8pPr lvl="7" algn="ctr" rtl="0">
              <a:spcBef>
                <a:spcPts val="0"/>
              </a:spcBef>
              <a:spcAft>
                <a:spcPts val="0"/>
              </a:spcAft>
              <a:buClr>
                <a:schemeClr val="accent2"/>
              </a:buClr>
              <a:buSzPts val="12000"/>
              <a:buNone/>
              <a:defRPr sz="12000">
                <a:solidFill>
                  <a:schemeClr val="accent2"/>
                </a:solidFill>
              </a:defRPr>
            </a:lvl8pPr>
            <a:lvl9pPr lvl="8" algn="ctr" rtl="0">
              <a:spcBef>
                <a:spcPts val="0"/>
              </a:spcBef>
              <a:spcAft>
                <a:spcPts val="0"/>
              </a:spcAft>
              <a:buClr>
                <a:schemeClr val="accent2"/>
              </a:buClr>
              <a:buSzPts val="12000"/>
              <a:buNone/>
              <a:defRPr sz="12000">
                <a:solidFill>
                  <a:schemeClr val="accent2"/>
                </a:solidFill>
              </a:defRPr>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lt1"/>
        </a:solidFill>
        <a:effectLst/>
      </p:bgPr>
    </p:bg>
    <p:spTree>
      <p:nvGrpSpPr>
        <p:cNvPr id="1" name="Shape 62"/>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p:cSld name="SECTION_TITLE_AND_DESCRIPTION_1">
    <p:bg>
      <p:bgPr>
        <a:solidFill>
          <a:schemeClr val="lt2"/>
        </a:solidFill>
        <a:effectLst/>
      </p:bgPr>
    </p:bg>
    <p:spTree>
      <p:nvGrpSpPr>
        <p:cNvPr id="1" name="Shape 63"/>
        <p:cNvGrpSpPr/>
        <p:nvPr/>
      </p:nvGrpSpPr>
      <p:grpSpPr>
        <a:xfrm>
          <a:off x="0" y="0"/>
          <a:ext cx="0" cy="0"/>
          <a:chOff x="0" y="0"/>
          <a:chExt cx="0" cy="0"/>
        </a:xfrm>
      </p:grpSpPr>
      <p:pic>
        <p:nvPicPr>
          <p:cNvPr id="64" name="Google Shape;64;p13"/>
          <p:cNvPicPr preferRelativeResize="0"/>
          <p:nvPr/>
        </p:nvPicPr>
        <p:blipFill>
          <a:blip r:embed="rId2">
            <a:alphaModFix amt="55000"/>
          </a:blip>
          <a:stretch>
            <a:fillRect/>
          </a:stretch>
        </p:blipFill>
        <p:spPr>
          <a:xfrm flipH="1">
            <a:off x="5563410" y="758425"/>
            <a:ext cx="3227225" cy="3330400"/>
          </a:xfrm>
          <a:prstGeom prst="rect">
            <a:avLst/>
          </a:prstGeom>
          <a:noFill/>
          <a:ln>
            <a:noFill/>
          </a:ln>
        </p:spPr>
      </p:pic>
      <p:sp>
        <p:nvSpPr>
          <p:cNvPr id="65" name="Google Shape;65;p13"/>
          <p:cNvSpPr txBox="1">
            <a:spLocks noGrp="1"/>
          </p:cNvSpPr>
          <p:nvPr>
            <p:ph type="title"/>
          </p:nvPr>
        </p:nvSpPr>
        <p:spPr>
          <a:xfrm>
            <a:off x="714120" y="2110294"/>
            <a:ext cx="30600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2000">
                <a:solidFill>
                  <a:schemeClr val="dk2"/>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66" name="Google Shape;66;p13"/>
          <p:cNvSpPr txBox="1">
            <a:spLocks noGrp="1"/>
          </p:cNvSpPr>
          <p:nvPr>
            <p:ph type="title" idx="2"/>
          </p:nvPr>
        </p:nvSpPr>
        <p:spPr>
          <a:xfrm>
            <a:off x="714125" y="570900"/>
            <a:ext cx="5384400" cy="761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67" name="Google Shape;67;p13"/>
          <p:cNvSpPr txBox="1">
            <a:spLocks noGrp="1"/>
          </p:cNvSpPr>
          <p:nvPr>
            <p:ph type="subTitle" idx="1"/>
          </p:nvPr>
        </p:nvSpPr>
        <p:spPr>
          <a:xfrm>
            <a:off x="714125" y="2178149"/>
            <a:ext cx="2650200" cy="901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None/>
              <a:defRPr sz="1400"/>
            </a:lvl1pPr>
            <a:lvl2pPr lvl="1" rtl="0">
              <a:lnSpc>
                <a:spcPct val="100000"/>
              </a:lnSpc>
              <a:spcBef>
                <a:spcPts val="1600"/>
              </a:spcBef>
              <a:spcAft>
                <a:spcPts val="0"/>
              </a:spcAft>
              <a:buNone/>
              <a:defRPr sz="1400"/>
            </a:lvl2pPr>
            <a:lvl3pPr lvl="2" rtl="0">
              <a:lnSpc>
                <a:spcPct val="100000"/>
              </a:lnSpc>
              <a:spcBef>
                <a:spcPts val="1600"/>
              </a:spcBef>
              <a:spcAft>
                <a:spcPts val="0"/>
              </a:spcAft>
              <a:buNone/>
              <a:defRPr sz="1400"/>
            </a:lvl3pPr>
            <a:lvl4pPr lvl="3" rtl="0">
              <a:lnSpc>
                <a:spcPct val="100000"/>
              </a:lnSpc>
              <a:spcBef>
                <a:spcPts val="1600"/>
              </a:spcBef>
              <a:spcAft>
                <a:spcPts val="0"/>
              </a:spcAft>
              <a:buNone/>
              <a:defRPr sz="1400"/>
            </a:lvl4pPr>
            <a:lvl5pPr lvl="4" rtl="0">
              <a:lnSpc>
                <a:spcPct val="100000"/>
              </a:lnSpc>
              <a:spcBef>
                <a:spcPts val="1600"/>
              </a:spcBef>
              <a:spcAft>
                <a:spcPts val="0"/>
              </a:spcAft>
              <a:buNone/>
              <a:defRPr sz="1400"/>
            </a:lvl5pPr>
            <a:lvl6pPr lvl="5" rtl="0">
              <a:lnSpc>
                <a:spcPct val="100000"/>
              </a:lnSpc>
              <a:spcBef>
                <a:spcPts val="1600"/>
              </a:spcBef>
              <a:spcAft>
                <a:spcPts val="0"/>
              </a:spcAft>
              <a:buNone/>
              <a:defRPr sz="1400"/>
            </a:lvl6pPr>
            <a:lvl7pPr lvl="6" rtl="0">
              <a:lnSpc>
                <a:spcPct val="100000"/>
              </a:lnSpc>
              <a:spcBef>
                <a:spcPts val="1600"/>
              </a:spcBef>
              <a:spcAft>
                <a:spcPts val="0"/>
              </a:spcAft>
              <a:buNone/>
              <a:defRPr sz="1400"/>
            </a:lvl7pPr>
            <a:lvl8pPr lvl="7" rtl="0">
              <a:lnSpc>
                <a:spcPct val="100000"/>
              </a:lnSpc>
              <a:spcBef>
                <a:spcPts val="1600"/>
              </a:spcBef>
              <a:spcAft>
                <a:spcPts val="0"/>
              </a:spcAft>
              <a:buNone/>
              <a:defRPr sz="1400"/>
            </a:lvl8pPr>
            <a:lvl9pPr lvl="8" rtl="0">
              <a:lnSpc>
                <a:spcPct val="100000"/>
              </a:lnSpc>
              <a:spcBef>
                <a:spcPts val="1600"/>
              </a:spcBef>
              <a:spcAft>
                <a:spcPts val="1600"/>
              </a:spcAft>
              <a:buNone/>
              <a:defRPr sz="1400"/>
            </a:lvl9pPr>
          </a:lstStyle>
          <a:p>
            <a:endParaRPr/>
          </a:p>
        </p:txBody>
      </p:sp>
      <p:sp>
        <p:nvSpPr>
          <p:cNvPr id="68" name="Google Shape;68;p13"/>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4 columns">
  <p:cSld name="SECTION_HEADER_1_2">
    <p:bg>
      <p:bgPr>
        <a:solidFill>
          <a:schemeClr val="lt2"/>
        </a:solidFill>
        <a:effectLst/>
      </p:bgPr>
    </p:bg>
    <p:spTree>
      <p:nvGrpSpPr>
        <p:cNvPr id="1" name="Shape 69"/>
        <p:cNvGrpSpPr/>
        <p:nvPr/>
      </p:nvGrpSpPr>
      <p:grpSpPr>
        <a:xfrm>
          <a:off x="0" y="0"/>
          <a:ext cx="0" cy="0"/>
          <a:chOff x="0" y="0"/>
          <a:chExt cx="0" cy="0"/>
        </a:xfrm>
      </p:grpSpPr>
      <p:pic>
        <p:nvPicPr>
          <p:cNvPr id="70" name="Google Shape;70;p14"/>
          <p:cNvPicPr preferRelativeResize="0"/>
          <p:nvPr/>
        </p:nvPicPr>
        <p:blipFill>
          <a:blip r:embed="rId2">
            <a:alphaModFix amt="75000"/>
          </a:blip>
          <a:stretch>
            <a:fillRect/>
          </a:stretch>
        </p:blipFill>
        <p:spPr>
          <a:xfrm>
            <a:off x="0" y="0"/>
            <a:ext cx="2060450" cy="1984276"/>
          </a:xfrm>
          <a:prstGeom prst="rect">
            <a:avLst/>
          </a:prstGeom>
          <a:noFill/>
          <a:ln>
            <a:noFill/>
          </a:ln>
        </p:spPr>
      </p:pic>
      <p:pic>
        <p:nvPicPr>
          <p:cNvPr id="71" name="Google Shape;71;p14"/>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sp>
        <p:nvSpPr>
          <p:cNvPr id="72" name="Google Shape;72;p14"/>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4"/>
          <p:cNvSpPr txBox="1">
            <a:spLocks noGrp="1"/>
          </p:cNvSpPr>
          <p:nvPr>
            <p:ph type="title"/>
          </p:nvPr>
        </p:nvSpPr>
        <p:spPr>
          <a:xfrm>
            <a:off x="714125" y="544231"/>
            <a:ext cx="77157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74" name="Google Shape;74;p14"/>
          <p:cNvSpPr txBox="1">
            <a:spLocks noGrp="1"/>
          </p:cNvSpPr>
          <p:nvPr>
            <p:ph type="subTitle" idx="1"/>
          </p:nvPr>
        </p:nvSpPr>
        <p:spPr>
          <a:xfrm>
            <a:off x="3685926" y="1821469"/>
            <a:ext cx="19653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400"/>
            </a:lvl1pPr>
            <a:lvl2pPr lvl="1" algn="r" rtl="0">
              <a:spcBef>
                <a:spcPts val="0"/>
              </a:spcBef>
              <a:spcAft>
                <a:spcPts val="0"/>
              </a:spcAft>
              <a:buNone/>
              <a:defRPr sz="1400"/>
            </a:lvl2pPr>
            <a:lvl3pPr lvl="2" algn="r" rtl="0">
              <a:spcBef>
                <a:spcPts val="0"/>
              </a:spcBef>
              <a:spcAft>
                <a:spcPts val="0"/>
              </a:spcAft>
              <a:buNone/>
              <a:defRPr sz="1400"/>
            </a:lvl3pPr>
            <a:lvl4pPr lvl="3" algn="r" rtl="0">
              <a:spcBef>
                <a:spcPts val="0"/>
              </a:spcBef>
              <a:spcAft>
                <a:spcPts val="0"/>
              </a:spcAft>
              <a:buNone/>
              <a:defRPr sz="1400"/>
            </a:lvl4pPr>
            <a:lvl5pPr lvl="4" algn="r" rtl="0">
              <a:spcBef>
                <a:spcPts val="0"/>
              </a:spcBef>
              <a:spcAft>
                <a:spcPts val="0"/>
              </a:spcAft>
              <a:buNone/>
              <a:defRPr sz="1400"/>
            </a:lvl5pPr>
            <a:lvl6pPr lvl="5" algn="r" rtl="0">
              <a:spcBef>
                <a:spcPts val="0"/>
              </a:spcBef>
              <a:spcAft>
                <a:spcPts val="0"/>
              </a:spcAft>
              <a:buNone/>
              <a:defRPr sz="1400"/>
            </a:lvl6pPr>
            <a:lvl7pPr lvl="6" algn="r" rtl="0">
              <a:spcBef>
                <a:spcPts val="0"/>
              </a:spcBef>
              <a:spcAft>
                <a:spcPts val="0"/>
              </a:spcAft>
              <a:buNone/>
              <a:defRPr sz="1400"/>
            </a:lvl7pPr>
            <a:lvl8pPr lvl="7" algn="r" rtl="0">
              <a:spcBef>
                <a:spcPts val="0"/>
              </a:spcBef>
              <a:spcAft>
                <a:spcPts val="0"/>
              </a:spcAft>
              <a:buNone/>
              <a:defRPr sz="1400"/>
            </a:lvl8pPr>
            <a:lvl9pPr lvl="8" algn="r" rtl="0">
              <a:spcBef>
                <a:spcPts val="0"/>
              </a:spcBef>
              <a:spcAft>
                <a:spcPts val="0"/>
              </a:spcAft>
              <a:buNone/>
              <a:defRPr sz="1400"/>
            </a:lvl9pPr>
          </a:lstStyle>
          <a:p>
            <a:endParaRPr/>
          </a:p>
        </p:txBody>
      </p:sp>
      <p:sp>
        <p:nvSpPr>
          <p:cNvPr id="75" name="Google Shape;75;p14"/>
          <p:cNvSpPr txBox="1">
            <a:spLocks noGrp="1"/>
          </p:cNvSpPr>
          <p:nvPr>
            <p:ph type="title" idx="2"/>
          </p:nvPr>
        </p:nvSpPr>
        <p:spPr>
          <a:xfrm>
            <a:off x="3739626" y="1329681"/>
            <a:ext cx="19116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2000">
                <a:solidFill>
                  <a:schemeClr val="dk2"/>
                </a:solidFill>
              </a:defRPr>
            </a:lvl1pPr>
            <a:lvl2pPr lvl="1" algn="r" rtl="0">
              <a:spcBef>
                <a:spcPts val="0"/>
              </a:spcBef>
              <a:spcAft>
                <a:spcPts val="0"/>
              </a:spcAft>
              <a:buClr>
                <a:schemeClr val="lt1"/>
              </a:buClr>
              <a:buSzPts val="3600"/>
              <a:buNone/>
              <a:defRPr sz="3600">
                <a:solidFill>
                  <a:schemeClr val="lt1"/>
                </a:solidFill>
              </a:defRPr>
            </a:lvl2pPr>
            <a:lvl3pPr lvl="2" algn="r" rtl="0">
              <a:spcBef>
                <a:spcPts val="0"/>
              </a:spcBef>
              <a:spcAft>
                <a:spcPts val="0"/>
              </a:spcAft>
              <a:buClr>
                <a:schemeClr val="lt1"/>
              </a:buClr>
              <a:buSzPts val="3600"/>
              <a:buNone/>
              <a:defRPr sz="3600">
                <a:solidFill>
                  <a:schemeClr val="lt1"/>
                </a:solidFill>
              </a:defRPr>
            </a:lvl3pPr>
            <a:lvl4pPr lvl="3" algn="r" rtl="0">
              <a:spcBef>
                <a:spcPts val="0"/>
              </a:spcBef>
              <a:spcAft>
                <a:spcPts val="0"/>
              </a:spcAft>
              <a:buClr>
                <a:schemeClr val="lt1"/>
              </a:buClr>
              <a:buSzPts val="3600"/>
              <a:buNone/>
              <a:defRPr sz="3600">
                <a:solidFill>
                  <a:schemeClr val="lt1"/>
                </a:solidFill>
              </a:defRPr>
            </a:lvl4pPr>
            <a:lvl5pPr lvl="4" algn="r" rtl="0">
              <a:spcBef>
                <a:spcPts val="0"/>
              </a:spcBef>
              <a:spcAft>
                <a:spcPts val="0"/>
              </a:spcAft>
              <a:buClr>
                <a:schemeClr val="lt1"/>
              </a:buClr>
              <a:buSzPts val="3600"/>
              <a:buNone/>
              <a:defRPr sz="3600">
                <a:solidFill>
                  <a:schemeClr val="lt1"/>
                </a:solidFill>
              </a:defRPr>
            </a:lvl5pPr>
            <a:lvl6pPr lvl="5" algn="r" rtl="0">
              <a:spcBef>
                <a:spcPts val="0"/>
              </a:spcBef>
              <a:spcAft>
                <a:spcPts val="0"/>
              </a:spcAft>
              <a:buClr>
                <a:schemeClr val="lt1"/>
              </a:buClr>
              <a:buSzPts val="3600"/>
              <a:buNone/>
              <a:defRPr sz="3600">
                <a:solidFill>
                  <a:schemeClr val="lt1"/>
                </a:solidFill>
              </a:defRPr>
            </a:lvl6pPr>
            <a:lvl7pPr lvl="6" algn="r" rtl="0">
              <a:spcBef>
                <a:spcPts val="0"/>
              </a:spcBef>
              <a:spcAft>
                <a:spcPts val="0"/>
              </a:spcAft>
              <a:buClr>
                <a:schemeClr val="lt1"/>
              </a:buClr>
              <a:buSzPts val="3600"/>
              <a:buNone/>
              <a:defRPr sz="3600">
                <a:solidFill>
                  <a:schemeClr val="lt1"/>
                </a:solidFill>
              </a:defRPr>
            </a:lvl7pPr>
            <a:lvl8pPr lvl="7" algn="r" rtl="0">
              <a:spcBef>
                <a:spcPts val="0"/>
              </a:spcBef>
              <a:spcAft>
                <a:spcPts val="0"/>
              </a:spcAft>
              <a:buClr>
                <a:schemeClr val="lt1"/>
              </a:buClr>
              <a:buSzPts val="3600"/>
              <a:buNone/>
              <a:defRPr sz="3600">
                <a:solidFill>
                  <a:schemeClr val="lt1"/>
                </a:solidFill>
              </a:defRPr>
            </a:lvl8pPr>
            <a:lvl9pPr lvl="8" algn="r" rtl="0">
              <a:spcBef>
                <a:spcPts val="0"/>
              </a:spcBef>
              <a:spcAft>
                <a:spcPts val="0"/>
              </a:spcAft>
              <a:buClr>
                <a:schemeClr val="lt1"/>
              </a:buClr>
              <a:buSzPts val="3600"/>
              <a:buNone/>
              <a:defRPr sz="3600">
                <a:solidFill>
                  <a:schemeClr val="lt1"/>
                </a:solidFill>
              </a:defRPr>
            </a:lvl9pPr>
          </a:lstStyle>
          <a:p>
            <a:endParaRPr/>
          </a:p>
        </p:txBody>
      </p:sp>
      <p:sp>
        <p:nvSpPr>
          <p:cNvPr id="76" name="Google Shape;76;p14"/>
          <p:cNvSpPr txBox="1">
            <a:spLocks noGrp="1"/>
          </p:cNvSpPr>
          <p:nvPr>
            <p:ph type="subTitle" idx="3"/>
          </p:nvPr>
        </p:nvSpPr>
        <p:spPr>
          <a:xfrm>
            <a:off x="3685926" y="3752919"/>
            <a:ext cx="19653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400"/>
            </a:lvl1pPr>
            <a:lvl2pPr lvl="1" algn="r" rtl="0">
              <a:spcBef>
                <a:spcPts val="0"/>
              </a:spcBef>
              <a:spcAft>
                <a:spcPts val="0"/>
              </a:spcAft>
              <a:buNone/>
              <a:defRPr sz="1400"/>
            </a:lvl2pPr>
            <a:lvl3pPr lvl="2" algn="r" rtl="0">
              <a:spcBef>
                <a:spcPts val="0"/>
              </a:spcBef>
              <a:spcAft>
                <a:spcPts val="0"/>
              </a:spcAft>
              <a:buNone/>
              <a:defRPr sz="1400"/>
            </a:lvl3pPr>
            <a:lvl4pPr lvl="3" algn="r" rtl="0">
              <a:spcBef>
                <a:spcPts val="0"/>
              </a:spcBef>
              <a:spcAft>
                <a:spcPts val="0"/>
              </a:spcAft>
              <a:buNone/>
              <a:defRPr sz="1400"/>
            </a:lvl4pPr>
            <a:lvl5pPr lvl="4" algn="r" rtl="0">
              <a:spcBef>
                <a:spcPts val="0"/>
              </a:spcBef>
              <a:spcAft>
                <a:spcPts val="0"/>
              </a:spcAft>
              <a:buNone/>
              <a:defRPr sz="1400"/>
            </a:lvl5pPr>
            <a:lvl6pPr lvl="5" algn="r" rtl="0">
              <a:spcBef>
                <a:spcPts val="0"/>
              </a:spcBef>
              <a:spcAft>
                <a:spcPts val="0"/>
              </a:spcAft>
              <a:buNone/>
              <a:defRPr sz="1400"/>
            </a:lvl6pPr>
            <a:lvl7pPr lvl="6" algn="r" rtl="0">
              <a:spcBef>
                <a:spcPts val="0"/>
              </a:spcBef>
              <a:spcAft>
                <a:spcPts val="0"/>
              </a:spcAft>
              <a:buNone/>
              <a:defRPr sz="1400"/>
            </a:lvl7pPr>
            <a:lvl8pPr lvl="7" algn="r" rtl="0">
              <a:spcBef>
                <a:spcPts val="0"/>
              </a:spcBef>
              <a:spcAft>
                <a:spcPts val="0"/>
              </a:spcAft>
              <a:buNone/>
              <a:defRPr sz="1400"/>
            </a:lvl8pPr>
            <a:lvl9pPr lvl="8" algn="r" rtl="0">
              <a:spcBef>
                <a:spcPts val="0"/>
              </a:spcBef>
              <a:spcAft>
                <a:spcPts val="0"/>
              </a:spcAft>
              <a:buNone/>
              <a:defRPr sz="1400"/>
            </a:lvl9pPr>
          </a:lstStyle>
          <a:p>
            <a:endParaRPr/>
          </a:p>
        </p:txBody>
      </p:sp>
      <p:sp>
        <p:nvSpPr>
          <p:cNvPr id="77" name="Google Shape;77;p14"/>
          <p:cNvSpPr txBox="1">
            <a:spLocks noGrp="1"/>
          </p:cNvSpPr>
          <p:nvPr>
            <p:ph type="title" idx="4"/>
          </p:nvPr>
        </p:nvSpPr>
        <p:spPr>
          <a:xfrm>
            <a:off x="3739626" y="3257056"/>
            <a:ext cx="19116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2000">
                <a:solidFill>
                  <a:schemeClr val="dk2"/>
                </a:solidFill>
              </a:defRPr>
            </a:lvl1pPr>
            <a:lvl2pPr lvl="1" algn="r" rtl="0">
              <a:spcBef>
                <a:spcPts val="0"/>
              </a:spcBef>
              <a:spcAft>
                <a:spcPts val="0"/>
              </a:spcAft>
              <a:buClr>
                <a:schemeClr val="lt1"/>
              </a:buClr>
              <a:buSzPts val="3600"/>
              <a:buNone/>
              <a:defRPr sz="3600">
                <a:solidFill>
                  <a:schemeClr val="lt1"/>
                </a:solidFill>
              </a:defRPr>
            </a:lvl2pPr>
            <a:lvl3pPr lvl="2" algn="r" rtl="0">
              <a:spcBef>
                <a:spcPts val="0"/>
              </a:spcBef>
              <a:spcAft>
                <a:spcPts val="0"/>
              </a:spcAft>
              <a:buClr>
                <a:schemeClr val="lt1"/>
              </a:buClr>
              <a:buSzPts val="3600"/>
              <a:buNone/>
              <a:defRPr sz="3600">
                <a:solidFill>
                  <a:schemeClr val="lt1"/>
                </a:solidFill>
              </a:defRPr>
            </a:lvl3pPr>
            <a:lvl4pPr lvl="3" algn="r" rtl="0">
              <a:spcBef>
                <a:spcPts val="0"/>
              </a:spcBef>
              <a:spcAft>
                <a:spcPts val="0"/>
              </a:spcAft>
              <a:buClr>
                <a:schemeClr val="lt1"/>
              </a:buClr>
              <a:buSzPts val="3600"/>
              <a:buNone/>
              <a:defRPr sz="3600">
                <a:solidFill>
                  <a:schemeClr val="lt1"/>
                </a:solidFill>
              </a:defRPr>
            </a:lvl4pPr>
            <a:lvl5pPr lvl="4" algn="r" rtl="0">
              <a:spcBef>
                <a:spcPts val="0"/>
              </a:spcBef>
              <a:spcAft>
                <a:spcPts val="0"/>
              </a:spcAft>
              <a:buClr>
                <a:schemeClr val="lt1"/>
              </a:buClr>
              <a:buSzPts val="3600"/>
              <a:buNone/>
              <a:defRPr sz="3600">
                <a:solidFill>
                  <a:schemeClr val="lt1"/>
                </a:solidFill>
              </a:defRPr>
            </a:lvl5pPr>
            <a:lvl6pPr lvl="5" algn="r" rtl="0">
              <a:spcBef>
                <a:spcPts val="0"/>
              </a:spcBef>
              <a:spcAft>
                <a:spcPts val="0"/>
              </a:spcAft>
              <a:buClr>
                <a:schemeClr val="lt1"/>
              </a:buClr>
              <a:buSzPts val="3600"/>
              <a:buNone/>
              <a:defRPr sz="3600">
                <a:solidFill>
                  <a:schemeClr val="lt1"/>
                </a:solidFill>
              </a:defRPr>
            </a:lvl6pPr>
            <a:lvl7pPr lvl="6" algn="r" rtl="0">
              <a:spcBef>
                <a:spcPts val="0"/>
              </a:spcBef>
              <a:spcAft>
                <a:spcPts val="0"/>
              </a:spcAft>
              <a:buClr>
                <a:schemeClr val="lt1"/>
              </a:buClr>
              <a:buSzPts val="3600"/>
              <a:buNone/>
              <a:defRPr sz="3600">
                <a:solidFill>
                  <a:schemeClr val="lt1"/>
                </a:solidFill>
              </a:defRPr>
            </a:lvl7pPr>
            <a:lvl8pPr lvl="7" algn="r" rtl="0">
              <a:spcBef>
                <a:spcPts val="0"/>
              </a:spcBef>
              <a:spcAft>
                <a:spcPts val="0"/>
              </a:spcAft>
              <a:buClr>
                <a:schemeClr val="lt1"/>
              </a:buClr>
              <a:buSzPts val="3600"/>
              <a:buNone/>
              <a:defRPr sz="3600">
                <a:solidFill>
                  <a:schemeClr val="lt1"/>
                </a:solidFill>
              </a:defRPr>
            </a:lvl8pPr>
            <a:lvl9pPr lvl="8" algn="r" rtl="0">
              <a:spcBef>
                <a:spcPts val="0"/>
              </a:spcBef>
              <a:spcAft>
                <a:spcPts val="0"/>
              </a:spcAft>
              <a:buClr>
                <a:schemeClr val="lt1"/>
              </a:buClr>
              <a:buSzPts val="3600"/>
              <a:buNone/>
              <a:defRPr sz="3600">
                <a:solidFill>
                  <a:schemeClr val="lt1"/>
                </a:solidFill>
              </a:defRPr>
            </a:lvl9pPr>
          </a:lstStyle>
          <a:p>
            <a:endParaRPr/>
          </a:p>
        </p:txBody>
      </p:sp>
      <p:sp>
        <p:nvSpPr>
          <p:cNvPr id="78" name="Google Shape;78;p14"/>
          <p:cNvSpPr txBox="1">
            <a:spLocks noGrp="1"/>
          </p:cNvSpPr>
          <p:nvPr>
            <p:ph type="subTitle" idx="5"/>
          </p:nvPr>
        </p:nvSpPr>
        <p:spPr>
          <a:xfrm>
            <a:off x="6132949" y="1821469"/>
            <a:ext cx="19653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400"/>
            </a:lvl1pPr>
            <a:lvl2pPr lvl="1" algn="r" rtl="0">
              <a:spcBef>
                <a:spcPts val="0"/>
              </a:spcBef>
              <a:spcAft>
                <a:spcPts val="0"/>
              </a:spcAft>
              <a:buNone/>
              <a:defRPr sz="1400"/>
            </a:lvl2pPr>
            <a:lvl3pPr lvl="2" algn="r" rtl="0">
              <a:spcBef>
                <a:spcPts val="0"/>
              </a:spcBef>
              <a:spcAft>
                <a:spcPts val="0"/>
              </a:spcAft>
              <a:buNone/>
              <a:defRPr sz="1400"/>
            </a:lvl3pPr>
            <a:lvl4pPr lvl="3" algn="r" rtl="0">
              <a:spcBef>
                <a:spcPts val="0"/>
              </a:spcBef>
              <a:spcAft>
                <a:spcPts val="0"/>
              </a:spcAft>
              <a:buNone/>
              <a:defRPr sz="1400"/>
            </a:lvl4pPr>
            <a:lvl5pPr lvl="4" algn="r" rtl="0">
              <a:spcBef>
                <a:spcPts val="0"/>
              </a:spcBef>
              <a:spcAft>
                <a:spcPts val="0"/>
              </a:spcAft>
              <a:buNone/>
              <a:defRPr sz="1400"/>
            </a:lvl5pPr>
            <a:lvl6pPr lvl="5" algn="r" rtl="0">
              <a:spcBef>
                <a:spcPts val="0"/>
              </a:spcBef>
              <a:spcAft>
                <a:spcPts val="0"/>
              </a:spcAft>
              <a:buNone/>
              <a:defRPr sz="1400"/>
            </a:lvl6pPr>
            <a:lvl7pPr lvl="6" algn="r" rtl="0">
              <a:spcBef>
                <a:spcPts val="0"/>
              </a:spcBef>
              <a:spcAft>
                <a:spcPts val="0"/>
              </a:spcAft>
              <a:buNone/>
              <a:defRPr sz="1400"/>
            </a:lvl7pPr>
            <a:lvl8pPr lvl="7" algn="r" rtl="0">
              <a:spcBef>
                <a:spcPts val="0"/>
              </a:spcBef>
              <a:spcAft>
                <a:spcPts val="0"/>
              </a:spcAft>
              <a:buNone/>
              <a:defRPr sz="1400"/>
            </a:lvl8pPr>
            <a:lvl9pPr lvl="8" algn="r" rtl="0">
              <a:spcBef>
                <a:spcPts val="0"/>
              </a:spcBef>
              <a:spcAft>
                <a:spcPts val="0"/>
              </a:spcAft>
              <a:buNone/>
              <a:defRPr sz="1400"/>
            </a:lvl9pPr>
          </a:lstStyle>
          <a:p>
            <a:endParaRPr/>
          </a:p>
        </p:txBody>
      </p:sp>
      <p:sp>
        <p:nvSpPr>
          <p:cNvPr id="79" name="Google Shape;79;p14"/>
          <p:cNvSpPr txBox="1">
            <a:spLocks noGrp="1"/>
          </p:cNvSpPr>
          <p:nvPr>
            <p:ph type="title" idx="6"/>
          </p:nvPr>
        </p:nvSpPr>
        <p:spPr>
          <a:xfrm>
            <a:off x="6186649" y="1329681"/>
            <a:ext cx="19116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2000">
                <a:solidFill>
                  <a:schemeClr val="dk2"/>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80" name="Google Shape;80;p14"/>
          <p:cNvSpPr txBox="1">
            <a:spLocks noGrp="1"/>
          </p:cNvSpPr>
          <p:nvPr>
            <p:ph type="subTitle" idx="7"/>
          </p:nvPr>
        </p:nvSpPr>
        <p:spPr>
          <a:xfrm>
            <a:off x="6132949" y="3752919"/>
            <a:ext cx="19653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400"/>
            </a:lvl1pPr>
            <a:lvl2pPr lvl="1" algn="r" rtl="0">
              <a:spcBef>
                <a:spcPts val="0"/>
              </a:spcBef>
              <a:spcAft>
                <a:spcPts val="0"/>
              </a:spcAft>
              <a:buNone/>
              <a:defRPr sz="1400"/>
            </a:lvl2pPr>
            <a:lvl3pPr lvl="2" algn="r" rtl="0">
              <a:spcBef>
                <a:spcPts val="0"/>
              </a:spcBef>
              <a:spcAft>
                <a:spcPts val="0"/>
              </a:spcAft>
              <a:buNone/>
              <a:defRPr sz="1400"/>
            </a:lvl3pPr>
            <a:lvl4pPr lvl="3" algn="r" rtl="0">
              <a:spcBef>
                <a:spcPts val="0"/>
              </a:spcBef>
              <a:spcAft>
                <a:spcPts val="0"/>
              </a:spcAft>
              <a:buNone/>
              <a:defRPr sz="1400"/>
            </a:lvl4pPr>
            <a:lvl5pPr lvl="4" algn="r" rtl="0">
              <a:spcBef>
                <a:spcPts val="0"/>
              </a:spcBef>
              <a:spcAft>
                <a:spcPts val="0"/>
              </a:spcAft>
              <a:buNone/>
              <a:defRPr sz="1400"/>
            </a:lvl5pPr>
            <a:lvl6pPr lvl="5" algn="r" rtl="0">
              <a:spcBef>
                <a:spcPts val="0"/>
              </a:spcBef>
              <a:spcAft>
                <a:spcPts val="0"/>
              </a:spcAft>
              <a:buNone/>
              <a:defRPr sz="1400"/>
            </a:lvl6pPr>
            <a:lvl7pPr lvl="6" algn="r" rtl="0">
              <a:spcBef>
                <a:spcPts val="0"/>
              </a:spcBef>
              <a:spcAft>
                <a:spcPts val="0"/>
              </a:spcAft>
              <a:buNone/>
              <a:defRPr sz="1400"/>
            </a:lvl7pPr>
            <a:lvl8pPr lvl="7" algn="r" rtl="0">
              <a:spcBef>
                <a:spcPts val="0"/>
              </a:spcBef>
              <a:spcAft>
                <a:spcPts val="0"/>
              </a:spcAft>
              <a:buNone/>
              <a:defRPr sz="1400"/>
            </a:lvl8pPr>
            <a:lvl9pPr lvl="8" algn="r" rtl="0">
              <a:spcBef>
                <a:spcPts val="0"/>
              </a:spcBef>
              <a:spcAft>
                <a:spcPts val="0"/>
              </a:spcAft>
              <a:buNone/>
              <a:defRPr sz="1400"/>
            </a:lvl9pPr>
          </a:lstStyle>
          <a:p>
            <a:endParaRPr/>
          </a:p>
        </p:txBody>
      </p:sp>
      <p:sp>
        <p:nvSpPr>
          <p:cNvPr id="81" name="Google Shape;81;p14"/>
          <p:cNvSpPr txBox="1">
            <a:spLocks noGrp="1"/>
          </p:cNvSpPr>
          <p:nvPr>
            <p:ph type="title" idx="8"/>
          </p:nvPr>
        </p:nvSpPr>
        <p:spPr>
          <a:xfrm>
            <a:off x="6186649" y="3257056"/>
            <a:ext cx="19116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lt1"/>
              </a:buClr>
              <a:buSzPts val="1800"/>
              <a:buNone/>
              <a:defRPr sz="2000">
                <a:solidFill>
                  <a:schemeClr val="dk2"/>
                </a:solidFill>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p:cSld name="SECTION_HEADER_1_3">
    <p:bg>
      <p:bgPr>
        <a:solidFill>
          <a:schemeClr val="lt2"/>
        </a:solidFill>
        <a:effectLst/>
      </p:bgPr>
    </p:bg>
    <p:spTree>
      <p:nvGrpSpPr>
        <p:cNvPr id="1" name="Shape 82"/>
        <p:cNvGrpSpPr/>
        <p:nvPr/>
      </p:nvGrpSpPr>
      <p:grpSpPr>
        <a:xfrm>
          <a:off x="0" y="0"/>
          <a:ext cx="0" cy="0"/>
          <a:chOff x="0" y="0"/>
          <a:chExt cx="0" cy="0"/>
        </a:xfrm>
      </p:grpSpPr>
      <p:pic>
        <p:nvPicPr>
          <p:cNvPr id="83" name="Google Shape;83;p15"/>
          <p:cNvPicPr preferRelativeResize="0"/>
          <p:nvPr/>
        </p:nvPicPr>
        <p:blipFill>
          <a:blip r:embed="rId2">
            <a:alphaModFix amt="35000"/>
          </a:blip>
          <a:stretch>
            <a:fillRect/>
          </a:stretch>
        </p:blipFill>
        <p:spPr>
          <a:xfrm>
            <a:off x="1176338" y="1157288"/>
            <a:ext cx="6791325" cy="2828925"/>
          </a:xfrm>
          <a:prstGeom prst="rect">
            <a:avLst/>
          </a:prstGeom>
          <a:noFill/>
          <a:ln>
            <a:noFill/>
          </a:ln>
        </p:spPr>
      </p:pic>
      <p:sp>
        <p:nvSpPr>
          <p:cNvPr id="84" name="Google Shape;84;p15"/>
          <p:cNvSpPr txBox="1">
            <a:spLocks noGrp="1"/>
          </p:cNvSpPr>
          <p:nvPr>
            <p:ph type="subTitle" idx="1"/>
          </p:nvPr>
        </p:nvSpPr>
        <p:spPr>
          <a:xfrm>
            <a:off x="1660113" y="2083138"/>
            <a:ext cx="2340000" cy="3657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a:endParaRPr/>
          </a:p>
        </p:txBody>
      </p:sp>
      <p:sp>
        <p:nvSpPr>
          <p:cNvPr id="85" name="Google Shape;85;p15"/>
          <p:cNvSpPr txBox="1">
            <a:spLocks noGrp="1"/>
          </p:cNvSpPr>
          <p:nvPr>
            <p:ph type="title"/>
          </p:nvPr>
        </p:nvSpPr>
        <p:spPr>
          <a:xfrm>
            <a:off x="1660127" y="1591375"/>
            <a:ext cx="21690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2000"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86" name="Google Shape;86;p15"/>
          <p:cNvSpPr txBox="1">
            <a:spLocks noGrp="1"/>
          </p:cNvSpPr>
          <p:nvPr>
            <p:ph type="title" idx="2" hasCustomPrompt="1"/>
          </p:nvPr>
        </p:nvSpPr>
        <p:spPr>
          <a:xfrm>
            <a:off x="820488" y="1525213"/>
            <a:ext cx="912600" cy="498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3400"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3600">
                <a:solidFill>
                  <a:schemeClr val="accent5"/>
                </a:solidFill>
              </a:defRPr>
            </a:lvl2pPr>
            <a:lvl3pPr lvl="2" algn="ctr" rtl="0">
              <a:spcBef>
                <a:spcPts val="0"/>
              </a:spcBef>
              <a:spcAft>
                <a:spcPts val="0"/>
              </a:spcAft>
              <a:buClr>
                <a:schemeClr val="accent5"/>
              </a:buClr>
              <a:buSzPts val="3600"/>
              <a:buNone/>
              <a:defRPr sz="3600">
                <a:solidFill>
                  <a:schemeClr val="accent5"/>
                </a:solidFill>
              </a:defRPr>
            </a:lvl3pPr>
            <a:lvl4pPr lvl="3" algn="ctr" rtl="0">
              <a:spcBef>
                <a:spcPts val="0"/>
              </a:spcBef>
              <a:spcAft>
                <a:spcPts val="0"/>
              </a:spcAft>
              <a:buClr>
                <a:schemeClr val="accent5"/>
              </a:buClr>
              <a:buSzPts val="3600"/>
              <a:buNone/>
              <a:defRPr sz="3600">
                <a:solidFill>
                  <a:schemeClr val="accent5"/>
                </a:solidFill>
              </a:defRPr>
            </a:lvl4pPr>
            <a:lvl5pPr lvl="4" algn="ctr" rtl="0">
              <a:spcBef>
                <a:spcPts val="0"/>
              </a:spcBef>
              <a:spcAft>
                <a:spcPts val="0"/>
              </a:spcAft>
              <a:buClr>
                <a:schemeClr val="accent5"/>
              </a:buClr>
              <a:buSzPts val="3600"/>
              <a:buNone/>
              <a:defRPr sz="3600">
                <a:solidFill>
                  <a:schemeClr val="accent5"/>
                </a:solidFill>
              </a:defRPr>
            </a:lvl5pPr>
            <a:lvl6pPr lvl="5" algn="ctr" rtl="0">
              <a:spcBef>
                <a:spcPts val="0"/>
              </a:spcBef>
              <a:spcAft>
                <a:spcPts val="0"/>
              </a:spcAft>
              <a:buClr>
                <a:schemeClr val="accent5"/>
              </a:buClr>
              <a:buSzPts val="3600"/>
              <a:buNone/>
              <a:defRPr sz="3600">
                <a:solidFill>
                  <a:schemeClr val="accent5"/>
                </a:solidFill>
              </a:defRPr>
            </a:lvl6pPr>
            <a:lvl7pPr lvl="6" algn="ctr" rtl="0">
              <a:spcBef>
                <a:spcPts val="0"/>
              </a:spcBef>
              <a:spcAft>
                <a:spcPts val="0"/>
              </a:spcAft>
              <a:buClr>
                <a:schemeClr val="accent5"/>
              </a:buClr>
              <a:buSzPts val="3600"/>
              <a:buNone/>
              <a:defRPr sz="3600">
                <a:solidFill>
                  <a:schemeClr val="accent5"/>
                </a:solidFill>
              </a:defRPr>
            </a:lvl7pPr>
            <a:lvl8pPr lvl="7" algn="ctr" rtl="0">
              <a:spcBef>
                <a:spcPts val="0"/>
              </a:spcBef>
              <a:spcAft>
                <a:spcPts val="0"/>
              </a:spcAft>
              <a:buClr>
                <a:schemeClr val="accent5"/>
              </a:buClr>
              <a:buSzPts val="3600"/>
              <a:buNone/>
              <a:defRPr sz="3600">
                <a:solidFill>
                  <a:schemeClr val="accent5"/>
                </a:solidFill>
              </a:defRPr>
            </a:lvl8pPr>
            <a:lvl9pPr lvl="8" algn="ctr" rtl="0">
              <a:spcBef>
                <a:spcPts val="0"/>
              </a:spcBef>
              <a:spcAft>
                <a:spcPts val="0"/>
              </a:spcAft>
              <a:buClr>
                <a:schemeClr val="accent5"/>
              </a:buClr>
              <a:buSzPts val="3600"/>
              <a:buNone/>
              <a:defRPr sz="3600">
                <a:solidFill>
                  <a:schemeClr val="accent5"/>
                </a:solidFill>
              </a:defRPr>
            </a:lvl9pPr>
          </a:lstStyle>
          <a:p>
            <a:r>
              <a:t>xx%</a:t>
            </a:r>
          </a:p>
        </p:txBody>
      </p:sp>
      <p:sp>
        <p:nvSpPr>
          <p:cNvPr id="87" name="Google Shape;87;p15"/>
          <p:cNvSpPr txBox="1">
            <a:spLocks noGrp="1"/>
          </p:cNvSpPr>
          <p:nvPr>
            <p:ph type="subTitle" idx="3"/>
          </p:nvPr>
        </p:nvSpPr>
        <p:spPr>
          <a:xfrm>
            <a:off x="1660113" y="3785988"/>
            <a:ext cx="2340000" cy="3657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a:endParaRPr/>
          </a:p>
        </p:txBody>
      </p:sp>
      <p:sp>
        <p:nvSpPr>
          <p:cNvPr id="88" name="Google Shape;88;p15"/>
          <p:cNvSpPr txBox="1">
            <a:spLocks noGrp="1"/>
          </p:cNvSpPr>
          <p:nvPr>
            <p:ph type="title" idx="4"/>
          </p:nvPr>
        </p:nvSpPr>
        <p:spPr>
          <a:xfrm>
            <a:off x="1660127" y="3290150"/>
            <a:ext cx="21690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2000"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89" name="Google Shape;89;p15"/>
          <p:cNvSpPr txBox="1">
            <a:spLocks noGrp="1"/>
          </p:cNvSpPr>
          <p:nvPr>
            <p:ph type="title" idx="5" hasCustomPrompt="1"/>
          </p:nvPr>
        </p:nvSpPr>
        <p:spPr>
          <a:xfrm>
            <a:off x="818688" y="3223988"/>
            <a:ext cx="914400" cy="498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3400"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3600">
                <a:solidFill>
                  <a:schemeClr val="accent5"/>
                </a:solidFill>
              </a:defRPr>
            </a:lvl2pPr>
            <a:lvl3pPr lvl="2" algn="ctr" rtl="0">
              <a:spcBef>
                <a:spcPts val="0"/>
              </a:spcBef>
              <a:spcAft>
                <a:spcPts val="0"/>
              </a:spcAft>
              <a:buClr>
                <a:schemeClr val="accent5"/>
              </a:buClr>
              <a:buSzPts val="3600"/>
              <a:buNone/>
              <a:defRPr sz="3600">
                <a:solidFill>
                  <a:schemeClr val="accent5"/>
                </a:solidFill>
              </a:defRPr>
            </a:lvl3pPr>
            <a:lvl4pPr lvl="3" algn="ctr" rtl="0">
              <a:spcBef>
                <a:spcPts val="0"/>
              </a:spcBef>
              <a:spcAft>
                <a:spcPts val="0"/>
              </a:spcAft>
              <a:buClr>
                <a:schemeClr val="accent5"/>
              </a:buClr>
              <a:buSzPts val="3600"/>
              <a:buNone/>
              <a:defRPr sz="3600">
                <a:solidFill>
                  <a:schemeClr val="accent5"/>
                </a:solidFill>
              </a:defRPr>
            </a:lvl4pPr>
            <a:lvl5pPr lvl="4" algn="ctr" rtl="0">
              <a:spcBef>
                <a:spcPts val="0"/>
              </a:spcBef>
              <a:spcAft>
                <a:spcPts val="0"/>
              </a:spcAft>
              <a:buClr>
                <a:schemeClr val="accent5"/>
              </a:buClr>
              <a:buSzPts val="3600"/>
              <a:buNone/>
              <a:defRPr sz="3600">
                <a:solidFill>
                  <a:schemeClr val="accent5"/>
                </a:solidFill>
              </a:defRPr>
            </a:lvl5pPr>
            <a:lvl6pPr lvl="5" algn="ctr" rtl="0">
              <a:spcBef>
                <a:spcPts val="0"/>
              </a:spcBef>
              <a:spcAft>
                <a:spcPts val="0"/>
              </a:spcAft>
              <a:buClr>
                <a:schemeClr val="accent5"/>
              </a:buClr>
              <a:buSzPts val="3600"/>
              <a:buNone/>
              <a:defRPr sz="3600">
                <a:solidFill>
                  <a:schemeClr val="accent5"/>
                </a:solidFill>
              </a:defRPr>
            </a:lvl6pPr>
            <a:lvl7pPr lvl="6" algn="ctr" rtl="0">
              <a:spcBef>
                <a:spcPts val="0"/>
              </a:spcBef>
              <a:spcAft>
                <a:spcPts val="0"/>
              </a:spcAft>
              <a:buClr>
                <a:schemeClr val="accent5"/>
              </a:buClr>
              <a:buSzPts val="3600"/>
              <a:buNone/>
              <a:defRPr sz="3600">
                <a:solidFill>
                  <a:schemeClr val="accent5"/>
                </a:solidFill>
              </a:defRPr>
            </a:lvl7pPr>
            <a:lvl8pPr lvl="7" algn="ctr" rtl="0">
              <a:spcBef>
                <a:spcPts val="0"/>
              </a:spcBef>
              <a:spcAft>
                <a:spcPts val="0"/>
              </a:spcAft>
              <a:buClr>
                <a:schemeClr val="accent5"/>
              </a:buClr>
              <a:buSzPts val="3600"/>
              <a:buNone/>
              <a:defRPr sz="3600">
                <a:solidFill>
                  <a:schemeClr val="accent5"/>
                </a:solidFill>
              </a:defRPr>
            </a:lvl8pPr>
            <a:lvl9pPr lvl="8" algn="ctr" rtl="0">
              <a:spcBef>
                <a:spcPts val="0"/>
              </a:spcBef>
              <a:spcAft>
                <a:spcPts val="0"/>
              </a:spcAft>
              <a:buClr>
                <a:schemeClr val="accent5"/>
              </a:buClr>
              <a:buSzPts val="3600"/>
              <a:buNone/>
              <a:defRPr sz="3600">
                <a:solidFill>
                  <a:schemeClr val="accent5"/>
                </a:solidFill>
              </a:defRPr>
            </a:lvl9pPr>
          </a:lstStyle>
          <a:p>
            <a:r>
              <a:t>xx%</a:t>
            </a:r>
          </a:p>
        </p:txBody>
      </p:sp>
      <p:sp>
        <p:nvSpPr>
          <p:cNvPr id="90" name="Google Shape;90;p15"/>
          <p:cNvSpPr txBox="1">
            <a:spLocks noGrp="1"/>
          </p:cNvSpPr>
          <p:nvPr>
            <p:ph type="subTitle" idx="6"/>
          </p:nvPr>
        </p:nvSpPr>
        <p:spPr>
          <a:xfrm>
            <a:off x="5985313" y="2083138"/>
            <a:ext cx="2340000" cy="3657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a:endParaRPr/>
          </a:p>
        </p:txBody>
      </p:sp>
      <p:sp>
        <p:nvSpPr>
          <p:cNvPr id="91" name="Google Shape;91;p15"/>
          <p:cNvSpPr txBox="1">
            <a:spLocks noGrp="1"/>
          </p:cNvSpPr>
          <p:nvPr>
            <p:ph type="title" idx="7"/>
          </p:nvPr>
        </p:nvSpPr>
        <p:spPr>
          <a:xfrm>
            <a:off x="5985327" y="1591375"/>
            <a:ext cx="21690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2000"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92" name="Google Shape;92;p15"/>
          <p:cNvSpPr txBox="1">
            <a:spLocks noGrp="1"/>
          </p:cNvSpPr>
          <p:nvPr>
            <p:ph type="title" idx="8" hasCustomPrompt="1"/>
          </p:nvPr>
        </p:nvSpPr>
        <p:spPr>
          <a:xfrm>
            <a:off x="5130913" y="1525213"/>
            <a:ext cx="914400" cy="498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3400"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3600">
                <a:solidFill>
                  <a:schemeClr val="accent5"/>
                </a:solidFill>
              </a:defRPr>
            </a:lvl2pPr>
            <a:lvl3pPr lvl="2" algn="ctr" rtl="0">
              <a:spcBef>
                <a:spcPts val="0"/>
              </a:spcBef>
              <a:spcAft>
                <a:spcPts val="0"/>
              </a:spcAft>
              <a:buClr>
                <a:schemeClr val="accent5"/>
              </a:buClr>
              <a:buSzPts val="3600"/>
              <a:buNone/>
              <a:defRPr sz="3600">
                <a:solidFill>
                  <a:schemeClr val="accent5"/>
                </a:solidFill>
              </a:defRPr>
            </a:lvl3pPr>
            <a:lvl4pPr lvl="3" algn="ctr" rtl="0">
              <a:spcBef>
                <a:spcPts val="0"/>
              </a:spcBef>
              <a:spcAft>
                <a:spcPts val="0"/>
              </a:spcAft>
              <a:buClr>
                <a:schemeClr val="accent5"/>
              </a:buClr>
              <a:buSzPts val="3600"/>
              <a:buNone/>
              <a:defRPr sz="3600">
                <a:solidFill>
                  <a:schemeClr val="accent5"/>
                </a:solidFill>
              </a:defRPr>
            </a:lvl4pPr>
            <a:lvl5pPr lvl="4" algn="ctr" rtl="0">
              <a:spcBef>
                <a:spcPts val="0"/>
              </a:spcBef>
              <a:spcAft>
                <a:spcPts val="0"/>
              </a:spcAft>
              <a:buClr>
                <a:schemeClr val="accent5"/>
              </a:buClr>
              <a:buSzPts val="3600"/>
              <a:buNone/>
              <a:defRPr sz="3600">
                <a:solidFill>
                  <a:schemeClr val="accent5"/>
                </a:solidFill>
              </a:defRPr>
            </a:lvl5pPr>
            <a:lvl6pPr lvl="5" algn="ctr" rtl="0">
              <a:spcBef>
                <a:spcPts val="0"/>
              </a:spcBef>
              <a:spcAft>
                <a:spcPts val="0"/>
              </a:spcAft>
              <a:buClr>
                <a:schemeClr val="accent5"/>
              </a:buClr>
              <a:buSzPts val="3600"/>
              <a:buNone/>
              <a:defRPr sz="3600">
                <a:solidFill>
                  <a:schemeClr val="accent5"/>
                </a:solidFill>
              </a:defRPr>
            </a:lvl6pPr>
            <a:lvl7pPr lvl="6" algn="ctr" rtl="0">
              <a:spcBef>
                <a:spcPts val="0"/>
              </a:spcBef>
              <a:spcAft>
                <a:spcPts val="0"/>
              </a:spcAft>
              <a:buClr>
                <a:schemeClr val="accent5"/>
              </a:buClr>
              <a:buSzPts val="3600"/>
              <a:buNone/>
              <a:defRPr sz="3600">
                <a:solidFill>
                  <a:schemeClr val="accent5"/>
                </a:solidFill>
              </a:defRPr>
            </a:lvl7pPr>
            <a:lvl8pPr lvl="7" algn="ctr" rtl="0">
              <a:spcBef>
                <a:spcPts val="0"/>
              </a:spcBef>
              <a:spcAft>
                <a:spcPts val="0"/>
              </a:spcAft>
              <a:buClr>
                <a:schemeClr val="accent5"/>
              </a:buClr>
              <a:buSzPts val="3600"/>
              <a:buNone/>
              <a:defRPr sz="3600">
                <a:solidFill>
                  <a:schemeClr val="accent5"/>
                </a:solidFill>
              </a:defRPr>
            </a:lvl8pPr>
            <a:lvl9pPr lvl="8" algn="ctr" rtl="0">
              <a:spcBef>
                <a:spcPts val="0"/>
              </a:spcBef>
              <a:spcAft>
                <a:spcPts val="0"/>
              </a:spcAft>
              <a:buClr>
                <a:schemeClr val="accent5"/>
              </a:buClr>
              <a:buSzPts val="3600"/>
              <a:buNone/>
              <a:defRPr sz="3600">
                <a:solidFill>
                  <a:schemeClr val="accent5"/>
                </a:solidFill>
              </a:defRPr>
            </a:lvl9pPr>
          </a:lstStyle>
          <a:p>
            <a:r>
              <a:t>xx%</a:t>
            </a:r>
          </a:p>
        </p:txBody>
      </p:sp>
      <p:sp>
        <p:nvSpPr>
          <p:cNvPr id="93" name="Google Shape;93;p15"/>
          <p:cNvSpPr txBox="1">
            <a:spLocks noGrp="1"/>
          </p:cNvSpPr>
          <p:nvPr>
            <p:ph type="subTitle" idx="9"/>
          </p:nvPr>
        </p:nvSpPr>
        <p:spPr>
          <a:xfrm>
            <a:off x="5985313" y="3785988"/>
            <a:ext cx="2340000" cy="3657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a:endParaRPr/>
          </a:p>
        </p:txBody>
      </p:sp>
      <p:sp>
        <p:nvSpPr>
          <p:cNvPr id="94" name="Google Shape;94;p15"/>
          <p:cNvSpPr txBox="1">
            <a:spLocks noGrp="1"/>
          </p:cNvSpPr>
          <p:nvPr>
            <p:ph type="title" idx="13"/>
          </p:nvPr>
        </p:nvSpPr>
        <p:spPr>
          <a:xfrm>
            <a:off x="5985327" y="3290150"/>
            <a:ext cx="21690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lt1"/>
              </a:buClr>
              <a:buSzPts val="1800"/>
              <a:buNone/>
              <a:defRPr sz="2000"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95" name="Google Shape;95;p15"/>
          <p:cNvSpPr txBox="1">
            <a:spLocks noGrp="1"/>
          </p:cNvSpPr>
          <p:nvPr>
            <p:ph type="title" idx="14" hasCustomPrompt="1"/>
          </p:nvPr>
        </p:nvSpPr>
        <p:spPr>
          <a:xfrm>
            <a:off x="5130913" y="3223988"/>
            <a:ext cx="914400" cy="498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5"/>
              </a:buClr>
              <a:buSzPts val="3600"/>
              <a:buNone/>
              <a:defRPr sz="3400" b="1">
                <a:solidFill>
                  <a:schemeClr val="dk2"/>
                </a:solidFill>
                <a:latin typeface="Libre Baskerville"/>
                <a:ea typeface="Libre Baskerville"/>
                <a:cs typeface="Libre Baskerville"/>
                <a:sym typeface="Libre Baskerville"/>
              </a:defRPr>
            </a:lvl1pPr>
            <a:lvl2pPr lvl="1" algn="ctr" rtl="0">
              <a:spcBef>
                <a:spcPts val="0"/>
              </a:spcBef>
              <a:spcAft>
                <a:spcPts val="0"/>
              </a:spcAft>
              <a:buClr>
                <a:schemeClr val="accent5"/>
              </a:buClr>
              <a:buSzPts val="3600"/>
              <a:buNone/>
              <a:defRPr sz="3600">
                <a:solidFill>
                  <a:schemeClr val="accent5"/>
                </a:solidFill>
              </a:defRPr>
            </a:lvl2pPr>
            <a:lvl3pPr lvl="2" algn="ctr" rtl="0">
              <a:spcBef>
                <a:spcPts val="0"/>
              </a:spcBef>
              <a:spcAft>
                <a:spcPts val="0"/>
              </a:spcAft>
              <a:buClr>
                <a:schemeClr val="accent5"/>
              </a:buClr>
              <a:buSzPts val="3600"/>
              <a:buNone/>
              <a:defRPr sz="3600">
                <a:solidFill>
                  <a:schemeClr val="accent5"/>
                </a:solidFill>
              </a:defRPr>
            </a:lvl3pPr>
            <a:lvl4pPr lvl="3" algn="ctr" rtl="0">
              <a:spcBef>
                <a:spcPts val="0"/>
              </a:spcBef>
              <a:spcAft>
                <a:spcPts val="0"/>
              </a:spcAft>
              <a:buClr>
                <a:schemeClr val="accent5"/>
              </a:buClr>
              <a:buSzPts val="3600"/>
              <a:buNone/>
              <a:defRPr sz="3600">
                <a:solidFill>
                  <a:schemeClr val="accent5"/>
                </a:solidFill>
              </a:defRPr>
            </a:lvl4pPr>
            <a:lvl5pPr lvl="4" algn="ctr" rtl="0">
              <a:spcBef>
                <a:spcPts val="0"/>
              </a:spcBef>
              <a:spcAft>
                <a:spcPts val="0"/>
              </a:spcAft>
              <a:buClr>
                <a:schemeClr val="accent5"/>
              </a:buClr>
              <a:buSzPts val="3600"/>
              <a:buNone/>
              <a:defRPr sz="3600">
                <a:solidFill>
                  <a:schemeClr val="accent5"/>
                </a:solidFill>
              </a:defRPr>
            </a:lvl5pPr>
            <a:lvl6pPr lvl="5" algn="ctr" rtl="0">
              <a:spcBef>
                <a:spcPts val="0"/>
              </a:spcBef>
              <a:spcAft>
                <a:spcPts val="0"/>
              </a:spcAft>
              <a:buClr>
                <a:schemeClr val="accent5"/>
              </a:buClr>
              <a:buSzPts val="3600"/>
              <a:buNone/>
              <a:defRPr sz="3600">
                <a:solidFill>
                  <a:schemeClr val="accent5"/>
                </a:solidFill>
              </a:defRPr>
            </a:lvl6pPr>
            <a:lvl7pPr lvl="6" algn="ctr" rtl="0">
              <a:spcBef>
                <a:spcPts val="0"/>
              </a:spcBef>
              <a:spcAft>
                <a:spcPts val="0"/>
              </a:spcAft>
              <a:buClr>
                <a:schemeClr val="accent5"/>
              </a:buClr>
              <a:buSzPts val="3600"/>
              <a:buNone/>
              <a:defRPr sz="3600">
                <a:solidFill>
                  <a:schemeClr val="accent5"/>
                </a:solidFill>
              </a:defRPr>
            </a:lvl7pPr>
            <a:lvl8pPr lvl="7" algn="ctr" rtl="0">
              <a:spcBef>
                <a:spcPts val="0"/>
              </a:spcBef>
              <a:spcAft>
                <a:spcPts val="0"/>
              </a:spcAft>
              <a:buClr>
                <a:schemeClr val="accent5"/>
              </a:buClr>
              <a:buSzPts val="3600"/>
              <a:buNone/>
              <a:defRPr sz="3600">
                <a:solidFill>
                  <a:schemeClr val="accent5"/>
                </a:solidFill>
              </a:defRPr>
            </a:lvl8pPr>
            <a:lvl9pPr lvl="8" algn="ctr" rtl="0">
              <a:spcBef>
                <a:spcPts val="0"/>
              </a:spcBef>
              <a:spcAft>
                <a:spcPts val="0"/>
              </a:spcAft>
              <a:buClr>
                <a:schemeClr val="accent5"/>
              </a:buClr>
              <a:buSzPts val="3600"/>
              <a:buNone/>
              <a:defRPr sz="3600">
                <a:solidFill>
                  <a:schemeClr val="accent5"/>
                </a:solidFill>
              </a:defRPr>
            </a:lvl9pPr>
          </a:lstStyle>
          <a:p>
            <a:r>
              <a:t>xx%</a:t>
            </a:r>
          </a:p>
        </p:txBody>
      </p:sp>
      <p:sp>
        <p:nvSpPr>
          <p:cNvPr id="96" name="Google Shape;96;p15"/>
          <p:cNvSpPr txBox="1">
            <a:spLocks noGrp="1"/>
          </p:cNvSpPr>
          <p:nvPr>
            <p:ph type="title" idx="15"/>
          </p:nvPr>
        </p:nvSpPr>
        <p:spPr>
          <a:xfrm>
            <a:off x="714125" y="546825"/>
            <a:ext cx="77157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3000" b="1">
                <a:latin typeface="Libre Baskerville"/>
                <a:ea typeface="Libre Baskerville"/>
                <a:cs typeface="Libre Baskerville"/>
                <a:sym typeface="Libre Baskerville"/>
              </a:defRPr>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97" name="Google Shape;97;p15"/>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3 columns">
  <p:cSld name="SECTION_HEADER_1_1_1_1">
    <p:bg>
      <p:bgPr>
        <a:solidFill>
          <a:schemeClr val="lt2"/>
        </a:solidFill>
        <a:effectLst/>
      </p:bgPr>
    </p:bg>
    <p:spTree>
      <p:nvGrpSpPr>
        <p:cNvPr id="1" name="Shape 98"/>
        <p:cNvGrpSpPr/>
        <p:nvPr/>
      </p:nvGrpSpPr>
      <p:grpSpPr>
        <a:xfrm>
          <a:off x="0" y="0"/>
          <a:ext cx="0" cy="0"/>
          <a:chOff x="0" y="0"/>
          <a:chExt cx="0" cy="0"/>
        </a:xfrm>
      </p:grpSpPr>
      <p:pic>
        <p:nvPicPr>
          <p:cNvPr id="99" name="Google Shape;99;p16"/>
          <p:cNvPicPr preferRelativeResize="0"/>
          <p:nvPr/>
        </p:nvPicPr>
        <p:blipFill>
          <a:blip r:embed="rId2">
            <a:alphaModFix amt="75000"/>
          </a:blip>
          <a:stretch>
            <a:fillRect/>
          </a:stretch>
        </p:blipFill>
        <p:spPr>
          <a:xfrm>
            <a:off x="0" y="0"/>
            <a:ext cx="2060450" cy="1984276"/>
          </a:xfrm>
          <a:prstGeom prst="rect">
            <a:avLst/>
          </a:prstGeom>
          <a:noFill/>
          <a:ln>
            <a:noFill/>
          </a:ln>
        </p:spPr>
      </p:pic>
      <p:pic>
        <p:nvPicPr>
          <p:cNvPr id="100" name="Google Shape;100;p16"/>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sp>
        <p:nvSpPr>
          <p:cNvPr id="101" name="Google Shape;101;p16"/>
          <p:cNvSpPr txBox="1">
            <a:spLocks noGrp="1"/>
          </p:cNvSpPr>
          <p:nvPr>
            <p:ph type="subTitle" idx="1"/>
          </p:nvPr>
        </p:nvSpPr>
        <p:spPr>
          <a:xfrm>
            <a:off x="624575" y="2908099"/>
            <a:ext cx="2377500" cy="714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02" name="Google Shape;102;p16"/>
          <p:cNvSpPr txBox="1">
            <a:spLocks noGrp="1"/>
          </p:cNvSpPr>
          <p:nvPr>
            <p:ph type="subTitle" idx="2"/>
          </p:nvPr>
        </p:nvSpPr>
        <p:spPr>
          <a:xfrm>
            <a:off x="6141950" y="2908099"/>
            <a:ext cx="2377500" cy="714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03" name="Google Shape;103;p16"/>
          <p:cNvSpPr txBox="1">
            <a:spLocks noGrp="1"/>
          </p:cNvSpPr>
          <p:nvPr>
            <p:ph type="subTitle" idx="3"/>
          </p:nvPr>
        </p:nvSpPr>
        <p:spPr>
          <a:xfrm>
            <a:off x="3383250" y="2908099"/>
            <a:ext cx="2377500" cy="7146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04" name="Google Shape;104;p16"/>
          <p:cNvSpPr txBox="1">
            <a:spLocks noGrp="1"/>
          </p:cNvSpPr>
          <p:nvPr>
            <p:ph type="title"/>
          </p:nvPr>
        </p:nvSpPr>
        <p:spPr>
          <a:xfrm>
            <a:off x="913325" y="2472427"/>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05" name="Google Shape;105;p16"/>
          <p:cNvSpPr txBox="1">
            <a:spLocks noGrp="1"/>
          </p:cNvSpPr>
          <p:nvPr>
            <p:ph type="title" idx="4"/>
          </p:nvPr>
        </p:nvSpPr>
        <p:spPr>
          <a:xfrm>
            <a:off x="6430700" y="2472427"/>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06" name="Google Shape;106;p16"/>
          <p:cNvSpPr txBox="1">
            <a:spLocks noGrp="1"/>
          </p:cNvSpPr>
          <p:nvPr>
            <p:ph type="title" idx="5"/>
          </p:nvPr>
        </p:nvSpPr>
        <p:spPr>
          <a:xfrm>
            <a:off x="3672000" y="2472427"/>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07" name="Google Shape;107;p16"/>
          <p:cNvSpPr txBox="1">
            <a:spLocks noGrp="1"/>
          </p:cNvSpPr>
          <p:nvPr>
            <p:ph type="title" idx="6"/>
          </p:nvPr>
        </p:nvSpPr>
        <p:spPr>
          <a:xfrm>
            <a:off x="714125" y="544075"/>
            <a:ext cx="77157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08" name="Google Shape;108;p16"/>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4 columns 1">
  <p:cSld name="SECTION_HEADER_1_2_1">
    <p:bg>
      <p:bgPr>
        <a:solidFill>
          <a:schemeClr val="lt2"/>
        </a:solidFill>
        <a:effectLst/>
      </p:bgPr>
    </p:bg>
    <p:spTree>
      <p:nvGrpSpPr>
        <p:cNvPr id="1" name="Shape 109"/>
        <p:cNvGrpSpPr/>
        <p:nvPr/>
      </p:nvGrpSpPr>
      <p:grpSpPr>
        <a:xfrm>
          <a:off x="0" y="0"/>
          <a:ext cx="0" cy="0"/>
          <a:chOff x="0" y="0"/>
          <a:chExt cx="0" cy="0"/>
        </a:xfrm>
      </p:grpSpPr>
      <p:pic>
        <p:nvPicPr>
          <p:cNvPr id="110" name="Google Shape;110;p17"/>
          <p:cNvPicPr preferRelativeResize="0"/>
          <p:nvPr/>
        </p:nvPicPr>
        <p:blipFill>
          <a:blip r:embed="rId2">
            <a:alphaModFix amt="75000"/>
          </a:blip>
          <a:stretch>
            <a:fillRect/>
          </a:stretch>
        </p:blipFill>
        <p:spPr>
          <a:xfrm flipH="1">
            <a:off x="7083550" y="0"/>
            <a:ext cx="2060450" cy="1984276"/>
          </a:xfrm>
          <a:prstGeom prst="rect">
            <a:avLst/>
          </a:prstGeom>
          <a:noFill/>
          <a:ln>
            <a:noFill/>
          </a:ln>
        </p:spPr>
      </p:pic>
      <p:pic>
        <p:nvPicPr>
          <p:cNvPr id="111" name="Google Shape;111;p17"/>
          <p:cNvPicPr preferRelativeResize="0"/>
          <p:nvPr/>
        </p:nvPicPr>
        <p:blipFill>
          <a:blip r:embed="rId2">
            <a:alphaModFix amt="75000"/>
          </a:blip>
          <a:stretch>
            <a:fillRect/>
          </a:stretch>
        </p:blipFill>
        <p:spPr>
          <a:xfrm rot="10800000" flipH="1">
            <a:off x="0" y="3159225"/>
            <a:ext cx="2060450" cy="1984276"/>
          </a:xfrm>
          <a:prstGeom prst="rect">
            <a:avLst/>
          </a:prstGeom>
          <a:noFill/>
          <a:ln>
            <a:noFill/>
          </a:ln>
        </p:spPr>
      </p:pic>
      <p:sp>
        <p:nvSpPr>
          <p:cNvPr id="112" name="Google Shape;112;p17"/>
          <p:cNvSpPr txBox="1">
            <a:spLocks noGrp="1"/>
          </p:cNvSpPr>
          <p:nvPr>
            <p:ph type="title"/>
          </p:nvPr>
        </p:nvSpPr>
        <p:spPr>
          <a:xfrm>
            <a:off x="714125" y="546825"/>
            <a:ext cx="77157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113" name="Google Shape;113;p17"/>
          <p:cNvSpPr txBox="1">
            <a:spLocks noGrp="1"/>
          </p:cNvSpPr>
          <p:nvPr>
            <p:ph type="subTitle" idx="1"/>
          </p:nvPr>
        </p:nvSpPr>
        <p:spPr>
          <a:xfrm>
            <a:off x="1426756" y="2043225"/>
            <a:ext cx="19653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400"/>
            </a:lvl1pPr>
            <a:lvl2pPr lvl="1" algn="r" rtl="0">
              <a:spcBef>
                <a:spcPts val="0"/>
              </a:spcBef>
              <a:spcAft>
                <a:spcPts val="0"/>
              </a:spcAft>
              <a:buNone/>
              <a:defRPr sz="1400"/>
            </a:lvl2pPr>
            <a:lvl3pPr lvl="2" algn="r" rtl="0">
              <a:spcBef>
                <a:spcPts val="0"/>
              </a:spcBef>
              <a:spcAft>
                <a:spcPts val="0"/>
              </a:spcAft>
              <a:buNone/>
              <a:defRPr sz="1400"/>
            </a:lvl3pPr>
            <a:lvl4pPr lvl="3" algn="r" rtl="0">
              <a:spcBef>
                <a:spcPts val="0"/>
              </a:spcBef>
              <a:spcAft>
                <a:spcPts val="0"/>
              </a:spcAft>
              <a:buNone/>
              <a:defRPr sz="1400"/>
            </a:lvl4pPr>
            <a:lvl5pPr lvl="4" algn="r" rtl="0">
              <a:spcBef>
                <a:spcPts val="0"/>
              </a:spcBef>
              <a:spcAft>
                <a:spcPts val="0"/>
              </a:spcAft>
              <a:buNone/>
              <a:defRPr sz="1400"/>
            </a:lvl5pPr>
            <a:lvl6pPr lvl="5" algn="r" rtl="0">
              <a:spcBef>
                <a:spcPts val="0"/>
              </a:spcBef>
              <a:spcAft>
                <a:spcPts val="0"/>
              </a:spcAft>
              <a:buNone/>
              <a:defRPr sz="1400"/>
            </a:lvl6pPr>
            <a:lvl7pPr lvl="6" algn="r" rtl="0">
              <a:spcBef>
                <a:spcPts val="0"/>
              </a:spcBef>
              <a:spcAft>
                <a:spcPts val="0"/>
              </a:spcAft>
              <a:buNone/>
              <a:defRPr sz="1400"/>
            </a:lvl7pPr>
            <a:lvl8pPr lvl="7" algn="r" rtl="0">
              <a:spcBef>
                <a:spcPts val="0"/>
              </a:spcBef>
              <a:spcAft>
                <a:spcPts val="0"/>
              </a:spcAft>
              <a:buNone/>
              <a:defRPr sz="1400"/>
            </a:lvl8pPr>
            <a:lvl9pPr lvl="8" algn="r" rtl="0">
              <a:spcBef>
                <a:spcPts val="0"/>
              </a:spcBef>
              <a:spcAft>
                <a:spcPts val="0"/>
              </a:spcAft>
              <a:buNone/>
              <a:defRPr sz="1400"/>
            </a:lvl9pPr>
          </a:lstStyle>
          <a:p>
            <a:endParaRPr/>
          </a:p>
        </p:txBody>
      </p:sp>
      <p:sp>
        <p:nvSpPr>
          <p:cNvPr id="114" name="Google Shape;114;p17"/>
          <p:cNvSpPr txBox="1">
            <a:spLocks noGrp="1"/>
          </p:cNvSpPr>
          <p:nvPr>
            <p:ph type="title" idx="2"/>
          </p:nvPr>
        </p:nvSpPr>
        <p:spPr>
          <a:xfrm>
            <a:off x="714125" y="1551450"/>
            <a:ext cx="26778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15" name="Google Shape;115;p17"/>
          <p:cNvSpPr txBox="1">
            <a:spLocks noGrp="1"/>
          </p:cNvSpPr>
          <p:nvPr>
            <p:ph type="subTitle" idx="3"/>
          </p:nvPr>
        </p:nvSpPr>
        <p:spPr>
          <a:xfrm>
            <a:off x="1426756" y="3683563"/>
            <a:ext cx="19653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1400"/>
            </a:lvl1pPr>
            <a:lvl2pPr lvl="1" algn="r" rtl="0">
              <a:spcBef>
                <a:spcPts val="0"/>
              </a:spcBef>
              <a:spcAft>
                <a:spcPts val="0"/>
              </a:spcAft>
              <a:buNone/>
              <a:defRPr sz="1400"/>
            </a:lvl2pPr>
            <a:lvl3pPr lvl="2" algn="r" rtl="0">
              <a:spcBef>
                <a:spcPts val="0"/>
              </a:spcBef>
              <a:spcAft>
                <a:spcPts val="0"/>
              </a:spcAft>
              <a:buNone/>
              <a:defRPr sz="1400"/>
            </a:lvl3pPr>
            <a:lvl4pPr lvl="3" algn="r" rtl="0">
              <a:spcBef>
                <a:spcPts val="0"/>
              </a:spcBef>
              <a:spcAft>
                <a:spcPts val="0"/>
              </a:spcAft>
              <a:buNone/>
              <a:defRPr sz="1400"/>
            </a:lvl4pPr>
            <a:lvl5pPr lvl="4" algn="r" rtl="0">
              <a:spcBef>
                <a:spcPts val="0"/>
              </a:spcBef>
              <a:spcAft>
                <a:spcPts val="0"/>
              </a:spcAft>
              <a:buNone/>
              <a:defRPr sz="1400"/>
            </a:lvl5pPr>
            <a:lvl6pPr lvl="5" algn="r" rtl="0">
              <a:spcBef>
                <a:spcPts val="0"/>
              </a:spcBef>
              <a:spcAft>
                <a:spcPts val="0"/>
              </a:spcAft>
              <a:buNone/>
              <a:defRPr sz="1400"/>
            </a:lvl6pPr>
            <a:lvl7pPr lvl="6" algn="r" rtl="0">
              <a:spcBef>
                <a:spcPts val="0"/>
              </a:spcBef>
              <a:spcAft>
                <a:spcPts val="0"/>
              </a:spcAft>
              <a:buNone/>
              <a:defRPr sz="1400"/>
            </a:lvl7pPr>
            <a:lvl8pPr lvl="7" algn="r" rtl="0">
              <a:spcBef>
                <a:spcPts val="0"/>
              </a:spcBef>
              <a:spcAft>
                <a:spcPts val="0"/>
              </a:spcAft>
              <a:buNone/>
              <a:defRPr sz="1400"/>
            </a:lvl8pPr>
            <a:lvl9pPr lvl="8" algn="r" rtl="0">
              <a:spcBef>
                <a:spcPts val="0"/>
              </a:spcBef>
              <a:spcAft>
                <a:spcPts val="0"/>
              </a:spcAft>
              <a:buNone/>
              <a:defRPr sz="1400"/>
            </a:lvl9pPr>
          </a:lstStyle>
          <a:p>
            <a:endParaRPr/>
          </a:p>
        </p:txBody>
      </p:sp>
      <p:sp>
        <p:nvSpPr>
          <p:cNvPr id="116" name="Google Shape;116;p17"/>
          <p:cNvSpPr txBox="1">
            <a:spLocks noGrp="1"/>
          </p:cNvSpPr>
          <p:nvPr>
            <p:ph type="title" idx="4"/>
          </p:nvPr>
        </p:nvSpPr>
        <p:spPr>
          <a:xfrm>
            <a:off x="714125" y="3187700"/>
            <a:ext cx="2677800" cy="3657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17" name="Google Shape;117;p17"/>
          <p:cNvSpPr txBox="1">
            <a:spLocks noGrp="1"/>
          </p:cNvSpPr>
          <p:nvPr>
            <p:ph type="subTitle" idx="5"/>
          </p:nvPr>
        </p:nvSpPr>
        <p:spPr>
          <a:xfrm>
            <a:off x="5751944" y="2043225"/>
            <a:ext cx="1965300" cy="3657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a:endParaRPr/>
          </a:p>
        </p:txBody>
      </p:sp>
      <p:sp>
        <p:nvSpPr>
          <p:cNvPr id="118" name="Google Shape;118;p17"/>
          <p:cNvSpPr txBox="1">
            <a:spLocks noGrp="1"/>
          </p:cNvSpPr>
          <p:nvPr>
            <p:ph type="title" idx="6"/>
          </p:nvPr>
        </p:nvSpPr>
        <p:spPr>
          <a:xfrm>
            <a:off x="5751952" y="1551450"/>
            <a:ext cx="26778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19" name="Google Shape;119;p17"/>
          <p:cNvSpPr txBox="1">
            <a:spLocks noGrp="1"/>
          </p:cNvSpPr>
          <p:nvPr>
            <p:ph type="subTitle" idx="7"/>
          </p:nvPr>
        </p:nvSpPr>
        <p:spPr>
          <a:xfrm>
            <a:off x="5751944" y="3683563"/>
            <a:ext cx="1965300" cy="3657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1400"/>
            </a:lvl1pPr>
            <a:lvl2pPr lvl="1" rtl="0">
              <a:spcBef>
                <a:spcPts val="0"/>
              </a:spcBef>
              <a:spcAft>
                <a:spcPts val="0"/>
              </a:spcAft>
              <a:buNone/>
              <a:defRPr sz="1400"/>
            </a:lvl2pPr>
            <a:lvl3pPr lvl="2" rtl="0">
              <a:spcBef>
                <a:spcPts val="0"/>
              </a:spcBef>
              <a:spcAft>
                <a:spcPts val="0"/>
              </a:spcAft>
              <a:buNone/>
              <a:defRPr sz="1400"/>
            </a:lvl3pPr>
            <a:lvl4pPr lvl="3" rtl="0">
              <a:spcBef>
                <a:spcPts val="0"/>
              </a:spcBef>
              <a:spcAft>
                <a:spcPts val="0"/>
              </a:spcAft>
              <a:buNone/>
              <a:defRPr sz="1400"/>
            </a:lvl4pPr>
            <a:lvl5pPr lvl="4" rtl="0">
              <a:spcBef>
                <a:spcPts val="0"/>
              </a:spcBef>
              <a:spcAft>
                <a:spcPts val="0"/>
              </a:spcAft>
              <a:buNone/>
              <a:defRPr sz="1400"/>
            </a:lvl5pPr>
            <a:lvl6pPr lvl="5" rtl="0">
              <a:spcBef>
                <a:spcPts val="0"/>
              </a:spcBef>
              <a:spcAft>
                <a:spcPts val="0"/>
              </a:spcAft>
              <a:buNone/>
              <a:defRPr sz="1400"/>
            </a:lvl6pPr>
            <a:lvl7pPr lvl="6" rtl="0">
              <a:spcBef>
                <a:spcPts val="0"/>
              </a:spcBef>
              <a:spcAft>
                <a:spcPts val="0"/>
              </a:spcAft>
              <a:buNone/>
              <a:defRPr sz="1400"/>
            </a:lvl7pPr>
            <a:lvl8pPr lvl="7" rtl="0">
              <a:spcBef>
                <a:spcPts val="0"/>
              </a:spcBef>
              <a:spcAft>
                <a:spcPts val="0"/>
              </a:spcAft>
              <a:buNone/>
              <a:defRPr sz="1400"/>
            </a:lvl8pPr>
            <a:lvl9pPr lvl="8" rtl="0">
              <a:spcBef>
                <a:spcPts val="0"/>
              </a:spcBef>
              <a:spcAft>
                <a:spcPts val="0"/>
              </a:spcAft>
              <a:buNone/>
              <a:defRPr sz="1400"/>
            </a:lvl9pPr>
          </a:lstStyle>
          <a:p>
            <a:endParaRPr/>
          </a:p>
        </p:txBody>
      </p:sp>
      <p:sp>
        <p:nvSpPr>
          <p:cNvPr id="120" name="Google Shape;120;p17"/>
          <p:cNvSpPr txBox="1">
            <a:spLocks noGrp="1"/>
          </p:cNvSpPr>
          <p:nvPr>
            <p:ph type="title" idx="8"/>
          </p:nvPr>
        </p:nvSpPr>
        <p:spPr>
          <a:xfrm>
            <a:off x="5751952" y="3187702"/>
            <a:ext cx="2677800" cy="3657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21" name="Google Shape;121;p17"/>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hanks">
  <p:cSld name="SECTION_HEADER_1_2_2">
    <p:bg>
      <p:bgPr>
        <a:solidFill>
          <a:schemeClr val="lt2"/>
        </a:solidFill>
        <a:effectLst/>
      </p:bgPr>
    </p:bg>
    <p:spTree>
      <p:nvGrpSpPr>
        <p:cNvPr id="1" name="Shape 122"/>
        <p:cNvGrpSpPr/>
        <p:nvPr/>
      </p:nvGrpSpPr>
      <p:grpSpPr>
        <a:xfrm>
          <a:off x="0" y="0"/>
          <a:ext cx="0" cy="0"/>
          <a:chOff x="0" y="0"/>
          <a:chExt cx="0" cy="0"/>
        </a:xfrm>
      </p:grpSpPr>
      <p:pic>
        <p:nvPicPr>
          <p:cNvPr id="123" name="Google Shape;123;p18"/>
          <p:cNvPicPr preferRelativeResize="0"/>
          <p:nvPr/>
        </p:nvPicPr>
        <p:blipFill>
          <a:blip r:embed="rId2">
            <a:alphaModFix amt="75000"/>
          </a:blip>
          <a:stretch>
            <a:fillRect/>
          </a:stretch>
        </p:blipFill>
        <p:spPr>
          <a:xfrm rot="10800000">
            <a:off x="7083550" y="3159225"/>
            <a:ext cx="2060450" cy="1984276"/>
          </a:xfrm>
          <a:prstGeom prst="rect">
            <a:avLst/>
          </a:prstGeom>
          <a:noFill/>
          <a:ln>
            <a:noFill/>
          </a:ln>
        </p:spPr>
      </p:pic>
      <p:pic>
        <p:nvPicPr>
          <p:cNvPr id="124" name="Google Shape;124;p18"/>
          <p:cNvPicPr preferRelativeResize="0"/>
          <p:nvPr/>
        </p:nvPicPr>
        <p:blipFill>
          <a:blip r:embed="rId3">
            <a:alphaModFix amt="55000"/>
          </a:blip>
          <a:stretch>
            <a:fillRect/>
          </a:stretch>
        </p:blipFill>
        <p:spPr>
          <a:xfrm>
            <a:off x="-3" y="0"/>
            <a:ext cx="3227225" cy="3330400"/>
          </a:xfrm>
          <a:prstGeom prst="rect">
            <a:avLst/>
          </a:prstGeom>
          <a:noFill/>
          <a:ln>
            <a:noFill/>
          </a:ln>
        </p:spPr>
      </p:pic>
      <p:sp>
        <p:nvSpPr>
          <p:cNvPr id="125" name="Google Shape;125;p18"/>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8"/>
          <p:cNvSpPr txBox="1">
            <a:spLocks noGrp="1"/>
          </p:cNvSpPr>
          <p:nvPr>
            <p:ph type="title"/>
          </p:nvPr>
        </p:nvSpPr>
        <p:spPr>
          <a:xfrm>
            <a:off x="3045000" y="543950"/>
            <a:ext cx="3054000" cy="9063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4000"/>
              <a:buNone/>
              <a:defRPr sz="56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27" name="Google Shape;127;p18"/>
          <p:cNvSpPr txBox="1">
            <a:spLocks noGrp="1"/>
          </p:cNvSpPr>
          <p:nvPr>
            <p:ph type="subTitle" idx="1"/>
          </p:nvPr>
        </p:nvSpPr>
        <p:spPr>
          <a:xfrm>
            <a:off x="3289500" y="2085975"/>
            <a:ext cx="2565000" cy="12192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1400"/>
            </a:lvl1pPr>
            <a:lvl2pPr lvl="1" algn="ctr" rtl="0">
              <a:spcBef>
                <a:spcPts val="0"/>
              </a:spcBef>
              <a:spcAft>
                <a:spcPts val="0"/>
              </a:spcAft>
              <a:buNone/>
              <a:defRPr/>
            </a:lvl2pPr>
            <a:lvl3pPr lvl="2" algn="ctr" rtl="0">
              <a:spcBef>
                <a:spcPts val="0"/>
              </a:spcBef>
              <a:spcAft>
                <a:spcPts val="0"/>
              </a:spcAft>
              <a:buNone/>
              <a:defRPr/>
            </a:lvl3pPr>
            <a:lvl4pPr lvl="3" algn="ctr" rtl="0">
              <a:spcBef>
                <a:spcPts val="0"/>
              </a:spcBef>
              <a:spcAft>
                <a:spcPts val="0"/>
              </a:spcAft>
              <a:buNone/>
              <a:defRPr/>
            </a:lvl4pPr>
            <a:lvl5pPr lvl="4" algn="ctr" rtl="0">
              <a:spcBef>
                <a:spcPts val="0"/>
              </a:spcBef>
              <a:spcAft>
                <a:spcPts val="0"/>
              </a:spcAft>
              <a:buNone/>
              <a:defRPr/>
            </a:lvl5pPr>
            <a:lvl6pPr lvl="5" algn="ctr" rtl="0">
              <a:spcBef>
                <a:spcPts val="0"/>
              </a:spcBef>
              <a:spcAft>
                <a:spcPts val="0"/>
              </a:spcAft>
              <a:buNone/>
              <a:defRPr/>
            </a:lvl6pPr>
            <a:lvl7pPr lvl="6" algn="ctr" rtl="0">
              <a:spcBef>
                <a:spcPts val="0"/>
              </a:spcBef>
              <a:spcAft>
                <a:spcPts val="0"/>
              </a:spcAft>
              <a:buNone/>
              <a:defRPr/>
            </a:lvl7pPr>
            <a:lvl8pPr lvl="7" algn="ctr" rtl="0">
              <a:spcBef>
                <a:spcPts val="0"/>
              </a:spcBef>
              <a:spcAft>
                <a:spcPts val="0"/>
              </a:spcAft>
              <a:buNone/>
              <a:defRPr/>
            </a:lvl8pPr>
            <a:lvl9pPr lvl="8" algn="ctr" rtl="0">
              <a:spcBef>
                <a:spcPts val="0"/>
              </a:spcBef>
              <a:spcAft>
                <a:spcPts val="0"/>
              </a:spcAft>
              <a:buNone/>
              <a:defRPr/>
            </a:lvl9pPr>
          </a:lstStyle>
          <a:p>
            <a:endParaRPr/>
          </a:p>
        </p:txBody>
      </p:sp>
      <p:sp>
        <p:nvSpPr>
          <p:cNvPr id="128" name="Google Shape;128;p18"/>
          <p:cNvSpPr txBox="1"/>
          <p:nvPr/>
        </p:nvSpPr>
        <p:spPr>
          <a:xfrm>
            <a:off x="2660700" y="3251975"/>
            <a:ext cx="3822600" cy="959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a:solidFill>
                  <a:schemeClr val="dk2"/>
                </a:solidFill>
                <a:latin typeface="Roboto"/>
                <a:ea typeface="Roboto"/>
                <a:cs typeface="Roboto"/>
                <a:sym typeface="Roboto"/>
              </a:rPr>
              <a:t>CREDITS: This presentation template was created by </a:t>
            </a:r>
            <a:r>
              <a:rPr lang="en" b="1">
                <a:solidFill>
                  <a:schemeClr val="dk2"/>
                </a:solidFill>
                <a:uFill>
                  <a:noFill/>
                </a:uFill>
                <a:latin typeface="Roboto"/>
                <a:ea typeface="Roboto"/>
                <a:cs typeface="Roboto"/>
                <a:sym typeface="Roboto"/>
                <a:hlinkClick r:id="rId4">
                  <a:extLst>
                    <a:ext uri="{A12FA001-AC4F-418D-AE19-62706E023703}">
                      <ahyp:hlinkClr xmlns:ahyp="http://schemas.microsoft.com/office/drawing/2018/hyperlinkcolor" val="tx"/>
                    </a:ext>
                  </a:extLst>
                </a:hlinkClick>
              </a:rPr>
              <a:t>Slidesgo</a:t>
            </a:r>
            <a:r>
              <a:rPr lang="en">
                <a:solidFill>
                  <a:schemeClr val="dk2"/>
                </a:solidFill>
                <a:latin typeface="Roboto"/>
                <a:ea typeface="Roboto"/>
                <a:cs typeface="Roboto"/>
                <a:sym typeface="Roboto"/>
              </a:rPr>
              <a:t>, including icons by </a:t>
            </a:r>
            <a:r>
              <a:rPr lang="en" b="1">
                <a:solidFill>
                  <a:schemeClr val="dk2"/>
                </a:solidFill>
                <a:uFill>
                  <a:noFill/>
                </a:uFill>
                <a:latin typeface="Roboto"/>
                <a:ea typeface="Roboto"/>
                <a:cs typeface="Roboto"/>
                <a:sym typeface="Roboto"/>
                <a:hlinkClick r:id="rId5">
                  <a:extLst>
                    <a:ext uri="{A12FA001-AC4F-418D-AE19-62706E023703}">
                      <ahyp:hlinkClr xmlns:ahyp="http://schemas.microsoft.com/office/drawing/2018/hyperlinkcolor" val="tx"/>
                    </a:ext>
                  </a:extLst>
                </a:hlinkClick>
              </a:rPr>
              <a:t>Flaticon</a:t>
            </a:r>
            <a:r>
              <a:rPr lang="en">
                <a:solidFill>
                  <a:schemeClr val="dk2"/>
                </a:solidFill>
                <a:latin typeface="Roboto"/>
                <a:ea typeface="Roboto"/>
                <a:cs typeface="Roboto"/>
                <a:sym typeface="Roboto"/>
              </a:rPr>
              <a:t>, infographics &amp; images by </a:t>
            </a:r>
            <a:r>
              <a:rPr lang="en" b="1">
                <a:solidFill>
                  <a:schemeClr val="dk2"/>
                </a:solidFill>
                <a:uFill>
                  <a:noFill/>
                </a:uFill>
                <a:latin typeface="Roboto"/>
                <a:ea typeface="Roboto"/>
                <a:cs typeface="Roboto"/>
                <a:sym typeface="Roboto"/>
                <a:hlinkClick r:id="rId6">
                  <a:extLst>
                    <a:ext uri="{A12FA001-AC4F-418D-AE19-62706E023703}">
                      <ahyp:hlinkClr xmlns:ahyp="http://schemas.microsoft.com/office/drawing/2018/hyperlinkcolor" val="tx"/>
                    </a:ext>
                  </a:extLst>
                </a:hlinkClick>
              </a:rPr>
              <a:t>Freepik</a:t>
            </a:r>
            <a:endParaRPr>
              <a:solidFill>
                <a:schemeClr val="dk2"/>
              </a:solidFill>
              <a:latin typeface="Roboto"/>
              <a:ea typeface="Roboto"/>
              <a:cs typeface="Roboto"/>
              <a:sym typeface="Roboto"/>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6 columns">
  <p:cSld name="SECTION_HEADER_1_1_1_1_1">
    <p:bg>
      <p:bgPr>
        <a:solidFill>
          <a:schemeClr val="lt2"/>
        </a:solidFill>
        <a:effectLst/>
      </p:bgPr>
    </p:bg>
    <p:spTree>
      <p:nvGrpSpPr>
        <p:cNvPr id="1" name="Shape 129"/>
        <p:cNvGrpSpPr/>
        <p:nvPr/>
      </p:nvGrpSpPr>
      <p:grpSpPr>
        <a:xfrm>
          <a:off x="0" y="0"/>
          <a:ext cx="0" cy="0"/>
          <a:chOff x="0" y="0"/>
          <a:chExt cx="0" cy="0"/>
        </a:xfrm>
      </p:grpSpPr>
      <p:pic>
        <p:nvPicPr>
          <p:cNvPr id="130" name="Google Shape;130;p19"/>
          <p:cNvPicPr preferRelativeResize="0"/>
          <p:nvPr/>
        </p:nvPicPr>
        <p:blipFill>
          <a:blip r:embed="rId2">
            <a:alphaModFix amt="75000"/>
          </a:blip>
          <a:stretch>
            <a:fillRect/>
          </a:stretch>
        </p:blipFill>
        <p:spPr>
          <a:xfrm flipH="1">
            <a:off x="7083550" y="0"/>
            <a:ext cx="2060450" cy="1984276"/>
          </a:xfrm>
          <a:prstGeom prst="rect">
            <a:avLst/>
          </a:prstGeom>
          <a:noFill/>
          <a:ln>
            <a:noFill/>
          </a:ln>
        </p:spPr>
      </p:pic>
      <p:pic>
        <p:nvPicPr>
          <p:cNvPr id="131" name="Google Shape;131;p19"/>
          <p:cNvPicPr preferRelativeResize="0"/>
          <p:nvPr/>
        </p:nvPicPr>
        <p:blipFill>
          <a:blip r:embed="rId2">
            <a:alphaModFix amt="75000"/>
          </a:blip>
          <a:stretch>
            <a:fillRect/>
          </a:stretch>
        </p:blipFill>
        <p:spPr>
          <a:xfrm rot="10800000" flipH="1">
            <a:off x="0" y="3159225"/>
            <a:ext cx="2060450" cy="1984276"/>
          </a:xfrm>
          <a:prstGeom prst="rect">
            <a:avLst/>
          </a:prstGeom>
          <a:noFill/>
          <a:ln>
            <a:noFill/>
          </a:ln>
        </p:spPr>
      </p:pic>
      <p:sp>
        <p:nvSpPr>
          <p:cNvPr id="132" name="Google Shape;132;p19"/>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9"/>
          <p:cNvSpPr txBox="1">
            <a:spLocks noGrp="1"/>
          </p:cNvSpPr>
          <p:nvPr>
            <p:ph type="subTitle" idx="1"/>
          </p:nvPr>
        </p:nvSpPr>
        <p:spPr>
          <a:xfrm>
            <a:off x="548363" y="2037113"/>
            <a:ext cx="23775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34" name="Google Shape;134;p19"/>
          <p:cNvSpPr txBox="1">
            <a:spLocks noGrp="1"/>
          </p:cNvSpPr>
          <p:nvPr>
            <p:ph type="subTitle" idx="2"/>
          </p:nvPr>
        </p:nvSpPr>
        <p:spPr>
          <a:xfrm>
            <a:off x="6218138" y="2037113"/>
            <a:ext cx="23775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35" name="Google Shape;135;p19"/>
          <p:cNvSpPr txBox="1">
            <a:spLocks noGrp="1"/>
          </p:cNvSpPr>
          <p:nvPr>
            <p:ph type="subTitle" idx="3"/>
          </p:nvPr>
        </p:nvSpPr>
        <p:spPr>
          <a:xfrm>
            <a:off x="3383250" y="2037113"/>
            <a:ext cx="23775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36" name="Google Shape;136;p19"/>
          <p:cNvSpPr txBox="1">
            <a:spLocks noGrp="1"/>
          </p:cNvSpPr>
          <p:nvPr>
            <p:ph type="title"/>
          </p:nvPr>
        </p:nvSpPr>
        <p:spPr>
          <a:xfrm>
            <a:off x="837113" y="1601438"/>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37" name="Google Shape;137;p19"/>
          <p:cNvSpPr txBox="1">
            <a:spLocks noGrp="1"/>
          </p:cNvSpPr>
          <p:nvPr>
            <p:ph type="title" idx="4"/>
          </p:nvPr>
        </p:nvSpPr>
        <p:spPr>
          <a:xfrm>
            <a:off x="6506888" y="1601438"/>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38" name="Google Shape;138;p19"/>
          <p:cNvSpPr txBox="1">
            <a:spLocks noGrp="1"/>
          </p:cNvSpPr>
          <p:nvPr>
            <p:ph type="title" idx="5"/>
          </p:nvPr>
        </p:nvSpPr>
        <p:spPr>
          <a:xfrm>
            <a:off x="3672000" y="1601438"/>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39" name="Google Shape;139;p19"/>
          <p:cNvSpPr txBox="1">
            <a:spLocks noGrp="1"/>
          </p:cNvSpPr>
          <p:nvPr>
            <p:ph type="title" idx="6"/>
          </p:nvPr>
        </p:nvSpPr>
        <p:spPr>
          <a:xfrm>
            <a:off x="714125" y="544075"/>
            <a:ext cx="77157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40" name="Google Shape;140;p19"/>
          <p:cNvSpPr txBox="1">
            <a:spLocks noGrp="1"/>
          </p:cNvSpPr>
          <p:nvPr>
            <p:ph type="subTitle" idx="7"/>
          </p:nvPr>
        </p:nvSpPr>
        <p:spPr>
          <a:xfrm>
            <a:off x="548363" y="3780188"/>
            <a:ext cx="23775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41" name="Google Shape;141;p19"/>
          <p:cNvSpPr txBox="1">
            <a:spLocks noGrp="1"/>
          </p:cNvSpPr>
          <p:nvPr>
            <p:ph type="subTitle" idx="8"/>
          </p:nvPr>
        </p:nvSpPr>
        <p:spPr>
          <a:xfrm>
            <a:off x="6218138" y="3780188"/>
            <a:ext cx="23775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42" name="Google Shape;142;p19"/>
          <p:cNvSpPr txBox="1">
            <a:spLocks noGrp="1"/>
          </p:cNvSpPr>
          <p:nvPr>
            <p:ph type="subTitle" idx="9"/>
          </p:nvPr>
        </p:nvSpPr>
        <p:spPr>
          <a:xfrm>
            <a:off x="3383250" y="3780188"/>
            <a:ext cx="23775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400"/>
            </a:lvl1pPr>
            <a:lvl2pPr lvl="1" algn="ctr" rtl="0">
              <a:spcBef>
                <a:spcPts val="0"/>
              </a:spcBef>
              <a:spcAft>
                <a:spcPts val="0"/>
              </a:spcAft>
              <a:buNone/>
              <a:defRPr sz="1400"/>
            </a:lvl2pPr>
            <a:lvl3pPr lvl="2" algn="ctr" rtl="0">
              <a:spcBef>
                <a:spcPts val="0"/>
              </a:spcBef>
              <a:spcAft>
                <a:spcPts val="0"/>
              </a:spcAft>
              <a:buNone/>
              <a:defRPr sz="1400"/>
            </a:lvl3pPr>
            <a:lvl4pPr lvl="3" algn="ctr" rtl="0">
              <a:spcBef>
                <a:spcPts val="0"/>
              </a:spcBef>
              <a:spcAft>
                <a:spcPts val="0"/>
              </a:spcAft>
              <a:buNone/>
              <a:defRPr sz="1400"/>
            </a:lvl4pPr>
            <a:lvl5pPr lvl="4" algn="ctr" rtl="0">
              <a:spcBef>
                <a:spcPts val="0"/>
              </a:spcBef>
              <a:spcAft>
                <a:spcPts val="0"/>
              </a:spcAft>
              <a:buNone/>
              <a:defRPr sz="1400"/>
            </a:lvl5pPr>
            <a:lvl6pPr lvl="5" algn="ctr" rtl="0">
              <a:spcBef>
                <a:spcPts val="0"/>
              </a:spcBef>
              <a:spcAft>
                <a:spcPts val="0"/>
              </a:spcAft>
              <a:buNone/>
              <a:defRPr sz="1400"/>
            </a:lvl6pPr>
            <a:lvl7pPr lvl="6" algn="ctr" rtl="0">
              <a:spcBef>
                <a:spcPts val="0"/>
              </a:spcBef>
              <a:spcAft>
                <a:spcPts val="0"/>
              </a:spcAft>
              <a:buNone/>
              <a:defRPr sz="1400"/>
            </a:lvl7pPr>
            <a:lvl8pPr lvl="7" algn="ctr" rtl="0">
              <a:spcBef>
                <a:spcPts val="0"/>
              </a:spcBef>
              <a:spcAft>
                <a:spcPts val="0"/>
              </a:spcAft>
              <a:buNone/>
              <a:defRPr sz="1400"/>
            </a:lvl8pPr>
            <a:lvl9pPr lvl="8" algn="ctr" rtl="0">
              <a:spcBef>
                <a:spcPts val="0"/>
              </a:spcBef>
              <a:spcAft>
                <a:spcPts val="0"/>
              </a:spcAft>
              <a:buNone/>
              <a:defRPr sz="1400"/>
            </a:lvl9pPr>
          </a:lstStyle>
          <a:p>
            <a:endParaRPr/>
          </a:p>
        </p:txBody>
      </p:sp>
      <p:sp>
        <p:nvSpPr>
          <p:cNvPr id="143" name="Google Shape;143;p19"/>
          <p:cNvSpPr txBox="1">
            <a:spLocks noGrp="1"/>
          </p:cNvSpPr>
          <p:nvPr>
            <p:ph type="title" idx="13"/>
          </p:nvPr>
        </p:nvSpPr>
        <p:spPr>
          <a:xfrm>
            <a:off x="837113" y="3344513"/>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44" name="Google Shape;144;p19"/>
          <p:cNvSpPr txBox="1">
            <a:spLocks noGrp="1"/>
          </p:cNvSpPr>
          <p:nvPr>
            <p:ph type="title" idx="14"/>
          </p:nvPr>
        </p:nvSpPr>
        <p:spPr>
          <a:xfrm>
            <a:off x="6506888" y="3344513"/>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45" name="Google Shape;145;p19"/>
          <p:cNvSpPr txBox="1">
            <a:spLocks noGrp="1"/>
          </p:cNvSpPr>
          <p:nvPr>
            <p:ph type="title" idx="15"/>
          </p:nvPr>
        </p:nvSpPr>
        <p:spPr>
          <a:xfrm>
            <a:off x="3672000" y="3344513"/>
            <a:ext cx="18000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1800"/>
              <a:buNone/>
              <a:defRPr sz="20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Numbers and text">
  <p:cSld name="SECTION_HEADER_1_3_1">
    <p:bg>
      <p:bgPr>
        <a:solidFill>
          <a:schemeClr val="lt2"/>
        </a:solidFill>
        <a:effectLst/>
      </p:bgPr>
    </p:bg>
    <p:spTree>
      <p:nvGrpSpPr>
        <p:cNvPr id="1" name="Shape 146"/>
        <p:cNvGrpSpPr/>
        <p:nvPr/>
      </p:nvGrpSpPr>
      <p:grpSpPr>
        <a:xfrm>
          <a:off x="0" y="0"/>
          <a:ext cx="0" cy="0"/>
          <a:chOff x="0" y="0"/>
          <a:chExt cx="0" cy="0"/>
        </a:xfrm>
      </p:grpSpPr>
      <p:pic>
        <p:nvPicPr>
          <p:cNvPr id="147" name="Google Shape;147;p20"/>
          <p:cNvPicPr preferRelativeResize="0"/>
          <p:nvPr/>
        </p:nvPicPr>
        <p:blipFill>
          <a:blip r:embed="rId2">
            <a:alphaModFix amt="75000"/>
          </a:blip>
          <a:stretch>
            <a:fillRect/>
          </a:stretch>
        </p:blipFill>
        <p:spPr>
          <a:xfrm flipH="1">
            <a:off x="7083550" y="0"/>
            <a:ext cx="2060450" cy="1984276"/>
          </a:xfrm>
          <a:prstGeom prst="rect">
            <a:avLst/>
          </a:prstGeom>
          <a:noFill/>
          <a:ln>
            <a:noFill/>
          </a:ln>
        </p:spPr>
      </p:pic>
      <p:pic>
        <p:nvPicPr>
          <p:cNvPr id="148" name="Google Shape;148;p20"/>
          <p:cNvPicPr preferRelativeResize="0"/>
          <p:nvPr/>
        </p:nvPicPr>
        <p:blipFill>
          <a:blip r:embed="rId2">
            <a:alphaModFix amt="75000"/>
          </a:blip>
          <a:stretch>
            <a:fillRect/>
          </a:stretch>
        </p:blipFill>
        <p:spPr>
          <a:xfrm rot="10800000" flipH="1">
            <a:off x="0" y="3159225"/>
            <a:ext cx="2060450" cy="1984276"/>
          </a:xfrm>
          <a:prstGeom prst="rect">
            <a:avLst/>
          </a:prstGeom>
          <a:noFill/>
          <a:ln>
            <a:noFill/>
          </a:ln>
        </p:spPr>
      </p:pic>
      <p:sp>
        <p:nvSpPr>
          <p:cNvPr id="149" name="Google Shape;149;p20"/>
          <p:cNvSpPr txBox="1">
            <a:spLocks noGrp="1"/>
          </p:cNvSpPr>
          <p:nvPr>
            <p:ph type="subTitle" idx="1"/>
          </p:nvPr>
        </p:nvSpPr>
        <p:spPr>
          <a:xfrm>
            <a:off x="2390700" y="1772513"/>
            <a:ext cx="43626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1600"/>
            </a:lvl1pPr>
            <a:lvl2pPr lvl="1" algn="ctr" rtl="0">
              <a:spcBef>
                <a:spcPts val="0"/>
              </a:spcBef>
              <a:spcAft>
                <a:spcPts val="0"/>
              </a:spcAft>
              <a:buNone/>
              <a:defRPr sz="1600"/>
            </a:lvl2pPr>
            <a:lvl3pPr lvl="2" algn="ctr" rtl="0">
              <a:spcBef>
                <a:spcPts val="0"/>
              </a:spcBef>
              <a:spcAft>
                <a:spcPts val="0"/>
              </a:spcAft>
              <a:buNone/>
              <a:defRPr sz="1600"/>
            </a:lvl3pPr>
            <a:lvl4pPr lvl="3" algn="ctr" rtl="0">
              <a:spcBef>
                <a:spcPts val="0"/>
              </a:spcBef>
              <a:spcAft>
                <a:spcPts val="0"/>
              </a:spcAft>
              <a:buNone/>
              <a:defRPr sz="1600"/>
            </a:lvl4pPr>
            <a:lvl5pPr lvl="4" algn="ctr" rtl="0">
              <a:spcBef>
                <a:spcPts val="0"/>
              </a:spcBef>
              <a:spcAft>
                <a:spcPts val="0"/>
              </a:spcAft>
              <a:buNone/>
              <a:defRPr sz="1600"/>
            </a:lvl5pPr>
            <a:lvl6pPr lvl="5" algn="ctr" rtl="0">
              <a:spcBef>
                <a:spcPts val="0"/>
              </a:spcBef>
              <a:spcAft>
                <a:spcPts val="0"/>
              </a:spcAft>
              <a:buNone/>
              <a:defRPr sz="1600"/>
            </a:lvl6pPr>
            <a:lvl7pPr lvl="6" algn="ctr" rtl="0">
              <a:spcBef>
                <a:spcPts val="0"/>
              </a:spcBef>
              <a:spcAft>
                <a:spcPts val="0"/>
              </a:spcAft>
              <a:buNone/>
              <a:defRPr sz="1600"/>
            </a:lvl7pPr>
            <a:lvl8pPr lvl="7" algn="ctr" rtl="0">
              <a:spcBef>
                <a:spcPts val="0"/>
              </a:spcBef>
              <a:spcAft>
                <a:spcPts val="0"/>
              </a:spcAft>
              <a:buNone/>
              <a:defRPr sz="1600"/>
            </a:lvl8pPr>
            <a:lvl9pPr lvl="8" algn="ctr" rtl="0">
              <a:spcBef>
                <a:spcPts val="0"/>
              </a:spcBef>
              <a:spcAft>
                <a:spcPts val="0"/>
              </a:spcAft>
              <a:buNone/>
              <a:defRPr sz="1600"/>
            </a:lvl9pPr>
          </a:lstStyle>
          <a:p>
            <a:endParaRPr/>
          </a:p>
        </p:txBody>
      </p:sp>
      <p:sp>
        <p:nvSpPr>
          <p:cNvPr id="150" name="Google Shape;150;p20"/>
          <p:cNvSpPr txBox="1">
            <a:spLocks noGrp="1"/>
          </p:cNvSpPr>
          <p:nvPr>
            <p:ph type="title" hasCustomPrompt="1"/>
          </p:nvPr>
        </p:nvSpPr>
        <p:spPr>
          <a:xfrm>
            <a:off x="2643000" y="1224113"/>
            <a:ext cx="3858000" cy="498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5"/>
              </a:buClr>
              <a:buSzPts val="3600"/>
              <a:buNone/>
              <a:defRPr sz="3800"/>
            </a:lvl1pPr>
            <a:lvl2pPr lvl="1" algn="ctr" rtl="0">
              <a:spcBef>
                <a:spcPts val="0"/>
              </a:spcBef>
              <a:spcAft>
                <a:spcPts val="0"/>
              </a:spcAft>
              <a:buClr>
                <a:schemeClr val="accent5"/>
              </a:buClr>
              <a:buSzPts val="3600"/>
              <a:buNone/>
              <a:defRPr sz="3600">
                <a:solidFill>
                  <a:schemeClr val="accent5"/>
                </a:solidFill>
              </a:defRPr>
            </a:lvl2pPr>
            <a:lvl3pPr lvl="2" algn="ctr" rtl="0">
              <a:spcBef>
                <a:spcPts val="0"/>
              </a:spcBef>
              <a:spcAft>
                <a:spcPts val="0"/>
              </a:spcAft>
              <a:buClr>
                <a:schemeClr val="accent5"/>
              </a:buClr>
              <a:buSzPts val="3600"/>
              <a:buNone/>
              <a:defRPr sz="3600">
                <a:solidFill>
                  <a:schemeClr val="accent5"/>
                </a:solidFill>
              </a:defRPr>
            </a:lvl3pPr>
            <a:lvl4pPr lvl="3" algn="ctr" rtl="0">
              <a:spcBef>
                <a:spcPts val="0"/>
              </a:spcBef>
              <a:spcAft>
                <a:spcPts val="0"/>
              </a:spcAft>
              <a:buClr>
                <a:schemeClr val="accent5"/>
              </a:buClr>
              <a:buSzPts val="3600"/>
              <a:buNone/>
              <a:defRPr sz="3600">
                <a:solidFill>
                  <a:schemeClr val="accent5"/>
                </a:solidFill>
              </a:defRPr>
            </a:lvl4pPr>
            <a:lvl5pPr lvl="4" algn="ctr" rtl="0">
              <a:spcBef>
                <a:spcPts val="0"/>
              </a:spcBef>
              <a:spcAft>
                <a:spcPts val="0"/>
              </a:spcAft>
              <a:buClr>
                <a:schemeClr val="accent5"/>
              </a:buClr>
              <a:buSzPts val="3600"/>
              <a:buNone/>
              <a:defRPr sz="3600">
                <a:solidFill>
                  <a:schemeClr val="accent5"/>
                </a:solidFill>
              </a:defRPr>
            </a:lvl5pPr>
            <a:lvl6pPr lvl="5" algn="ctr" rtl="0">
              <a:spcBef>
                <a:spcPts val="0"/>
              </a:spcBef>
              <a:spcAft>
                <a:spcPts val="0"/>
              </a:spcAft>
              <a:buClr>
                <a:schemeClr val="accent5"/>
              </a:buClr>
              <a:buSzPts val="3600"/>
              <a:buNone/>
              <a:defRPr sz="3600">
                <a:solidFill>
                  <a:schemeClr val="accent5"/>
                </a:solidFill>
              </a:defRPr>
            </a:lvl6pPr>
            <a:lvl7pPr lvl="6" algn="ctr" rtl="0">
              <a:spcBef>
                <a:spcPts val="0"/>
              </a:spcBef>
              <a:spcAft>
                <a:spcPts val="0"/>
              </a:spcAft>
              <a:buClr>
                <a:schemeClr val="accent5"/>
              </a:buClr>
              <a:buSzPts val="3600"/>
              <a:buNone/>
              <a:defRPr sz="3600">
                <a:solidFill>
                  <a:schemeClr val="accent5"/>
                </a:solidFill>
              </a:defRPr>
            </a:lvl7pPr>
            <a:lvl8pPr lvl="7" algn="ctr" rtl="0">
              <a:spcBef>
                <a:spcPts val="0"/>
              </a:spcBef>
              <a:spcAft>
                <a:spcPts val="0"/>
              </a:spcAft>
              <a:buClr>
                <a:schemeClr val="accent5"/>
              </a:buClr>
              <a:buSzPts val="3600"/>
              <a:buNone/>
              <a:defRPr sz="3600">
                <a:solidFill>
                  <a:schemeClr val="accent5"/>
                </a:solidFill>
              </a:defRPr>
            </a:lvl8pPr>
            <a:lvl9pPr lvl="8" algn="ctr" rtl="0">
              <a:spcBef>
                <a:spcPts val="0"/>
              </a:spcBef>
              <a:spcAft>
                <a:spcPts val="0"/>
              </a:spcAft>
              <a:buClr>
                <a:schemeClr val="accent5"/>
              </a:buClr>
              <a:buSzPts val="3600"/>
              <a:buNone/>
              <a:defRPr sz="3600">
                <a:solidFill>
                  <a:schemeClr val="accent5"/>
                </a:solidFill>
              </a:defRPr>
            </a:lvl9pPr>
          </a:lstStyle>
          <a:p>
            <a:r>
              <a:t>xx%</a:t>
            </a:r>
          </a:p>
        </p:txBody>
      </p:sp>
      <p:sp>
        <p:nvSpPr>
          <p:cNvPr id="151" name="Google Shape;151;p20"/>
          <p:cNvSpPr txBox="1">
            <a:spLocks noGrp="1"/>
          </p:cNvSpPr>
          <p:nvPr>
            <p:ph type="subTitle" idx="2"/>
          </p:nvPr>
        </p:nvSpPr>
        <p:spPr>
          <a:xfrm>
            <a:off x="2390700" y="2999057"/>
            <a:ext cx="4362600" cy="365700"/>
          </a:xfrm>
          <a:prstGeom prst="rect">
            <a:avLst/>
          </a:prstGeom>
        </p:spPr>
        <p:txBody>
          <a:bodyPr spcFirstLastPara="1" wrap="square" lIns="91425" tIns="91425" rIns="91425" bIns="91425" anchor="ctr" anchorCtr="0">
            <a:noAutofit/>
          </a:bodyPr>
          <a:lstStyle>
            <a:lvl1pPr lvl="0" algn="ctr" rtl="0">
              <a:lnSpc>
                <a:spcPct val="150000"/>
              </a:lnSpc>
              <a:spcBef>
                <a:spcPts val="0"/>
              </a:spcBef>
              <a:spcAft>
                <a:spcPts val="0"/>
              </a:spcAft>
              <a:buNone/>
              <a:defRPr sz="1600"/>
            </a:lvl1pPr>
            <a:lvl2pPr lvl="1" algn="ctr" rtl="0">
              <a:lnSpc>
                <a:spcPct val="150000"/>
              </a:lnSpc>
              <a:spcBef>
                <a:spcPts val="0"/>
              </a:spcBef>
              <a:spcAft>
                <a:spcPts val="0"/>
              </a:spcAft>
              <a:buNone/>
              <a:defRPr sz="1600"/>
            </a:lvl2pPr>
            <a:lvl3pPr lvl="2" algn="ctr" rtl="0">
              <a:lnSpc>
                <a:spcPct val="150000"/>
              </a:lnSpc>
              <a:spcBef>
                <a:spcPts val="0"/>
              </a:spcBef>
              <a:spcAft>
                <a:spcPts val="0"/>
              </a:spcAft>
              <a:buNone/>
              <a:defRPr sz="1600"/>
            </a:lvl3pPr>
            <a:lvl4pPr lvl="3" algn="ctr" rtl="0">
              <a:lnSpc>
                <a:spcPct val="150000"/>
              </a:lnSpc>
              <a:spcBef>
                <a:spcPts val="0"/>
              </a:spcBef>
              <a:spcAft>
                <a:spcPts val="0"/>
              </a:spcAft>
              <a:buNone/>
              <a:defRPr sz="1600"/>
            </a:lvl4pPr>
            <a:lvl5pPr lvl="4" algn="ctr" rtl="0">
              <a:lnSpc>
                <a:spcPct val="150000"/>
              </a:lnSpc>
              <a:spcBef>
                <a:spcPts val="0"/>
              </a:spcBef>
              <a:spcAft>
                <a:spcPts val="0"/>
              </a:spcAft>
              <a:buNone/>
              <a:defRPr sz="1600"/>
            </a:lvl5pPr>
            <a:lvl6pPr lvl="5" algn="ctr" rtl="0">
              <a:lnSpc>
                <a:spcPct val="150000"/>
              </a:lnSpc>
              <a:spcBef>
                <a:spcPts val="0"/>
              </a:spcBef>
              <a:spcAft>
                <a:spcPts val="0"/>
              </a:spcAft>
              <a:buNone/>
              <a:defRPr sz="1600"/>
            </a:lvl6pPr>
            <a:lvl7pPr lvl="6" algn="ctr" rtl="0">
              <a:lnSpc>
                <a:spcPct val="150000"/>
              </a:lnSpc>
              <a:spcBef>
                <a:spcPts val="0"/>
              </a:spcBef>
              <a:spcAft>
                <a:spcPts val="0"/>
              </a:spcAft>
              <a:buNone/>
              <a:defRPr sz="1600"/>
            </a:lvl7pPr>
            <a:lvl8pPr lvl="7" algn="ctr" rtl="0">
              <a:lnSpc>
                <a:spcPct val="150000"/>
              </a:lnSpc>
              <a:spcBef>
                <a:spcPts val="0"/>
              </a:spcBef>
              <a:spcAft>
                <a:spcPts val="0"/>
              </a:spcAft>
              <a:buNone/>
              <a:defRPr sz="1600"/>
            </a:lvl8pPr>
            <a:lvl9pPr lvl="8" algn="ctr" rtl="0">
              <a:lnSpc>
                <a:spcPct val="150000"/>
              </a:lnSpc>
              <a:spcBef>
                <a:spcPts val="0"/>
              </a:spcBef>
              <a:spcAft>
                <a:spcPts val="0"/>
              </a:spcAft>
              <a:buNone/>
              <a:defRPr sz="1600"/>
            </a:lvl9pPr>
          </a:lstStyle>
          <a:p>
            <a:endParaRPr/>
          </a:p>
        </p:txBody>
      </p:sp>
      <p:sp>
        <p:nvSpPr>
          <p:cNvPr id="152" name="Google Shape;152;p20"/>
          <p:cNvSpPr txBox="1">
            <a:spLocks noGrp="1"/>
          </p:cNvSpPr>
          <p:nvPr>
            <p:ph type="title" idx="3" hasCustomPrompt="1"/>
          </p:nvPr>
        </p:nvSpPr>
        <p:spPr>
          <a:xfrm>
            <a:off x="2643000" y="2451059"/>
            <a:ext cx="3858000" cy="498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5"/>
              </a:buClr>
              <a:buSzPts val="3600"/>
              <a:buNone/>
              <a:defRPr sz="3800"/>
            </a:lvl1pPr>
            <a:lvl2pPr lvl="1" algn="ctr" rtl="0">
              <a:spcBef>
                <a:spcPts val="0"/>
              </a:spcBef>
              <a:spcAft>
                <a:spcPts val="0"/>
              </a:spcAft>
              <a:buClr>
                <a:schemeClr val="accent5"/>
              </a:buClr>
              <a:buSzPts val="3600"/>
              <a:buNone/>
              <a:defRPr sz="3600">
                <a:solidFill>
                  <a:schemeClr val="accent5"/>
                </a:solidFill>
              </a:defRPr>
            </a:lvl2pPr>
            <a:lvl3pPr lvl="2" algn="ctr" rtl="0">
              <a:spcBef>
                <a:spcPts val="0"/>
              </a:spcBef>
              <a:spcAft>
                <a:spcPts val="0"/>
              </a:spcAft>
              <a:buClr>
                <a:schemeClr val="accent5"/>
              </a:buClr>
              <a:buSzPts val="3600"/>
              <a:buNone/>
              <a:defRPr sz="3600">
                <a:solidFill>
                  <a:schemeClr val="accent5"/>
                </a:solidFill>
              </a:defRPr>
            </a:lvl3pPr>
            <a:lvl4pPr lvl="3" algn="ctr" rtl="0">
              <a:spcBef>
                <a:spcPts val="0"/>
              </a:spcBef>
              <a:spcAft>
                <a:spcPts val="0"/>
              </a:spcAft>
              <a:buClr>
                <a:schemeClr val="accent5"/>
              </a:buClr>
              <a:buSzPts val="3600"/>
              <a:buNone/>
              <a:defRPr sz="3600">
                <a:solidFill>
                  <a:schemeClr val="accent5"/>
                </a:solidFill>
              </a:defRPr>
            </a:lvl4pPr>
            <a:lvl5pPr lvl="4" algn="ctr" rtl="0">
              <a:spcBef>
                <a:spcPts val="0"/>
              </a:spcBef>
              <a:spcAft>
                <a:spcPts val="0"/>
              </a:spcAft>
              <a:buClr>
                <a:schemeClr val="accent5"/>
              </a:buClr>
              <a:buSzPts val="3600"/>
              <a:buNone/>
              <a:defRPr sz="3600">
                <a:solidFill>
                  <a:schemeClr val="accent5"/>
                </a:solidFill>
              </a:defRPr>
            </a:lvl5pPr>
            <a:lvl6pPr lvl="5" algn="ctr" rtl="0">
              <a:spcBef>
                <a:spcPts val="0"/>
              </a:spcBef>
              <a:spcAft>
                <a:spcPts val="0"/>
              </a:spcAft>
              <a:buClr>
                <a:schemeClr val="accent5"/>
              </a:buClr>
              <a:buSzPts val="3600"/>
              <a:buNone/>
              <a:defRPr sz="3600">
                <a:solidFill>
                  <a:schemeClr val="accent5"/>
                </a:solidFill>
              </a:defRPr>
            </a:lvl6pPr>
            <a:lvl7pPr lvl="6" algn="ctr" rtl="0">
              <a:spcBef>
                <a:spcPts val="0"/>
              </a:spcBef>
              <a:spcAft>
                <a:spcPts val="0"/>
              </a:spcAft>
              <a:buClr>
                <a:schemeClr val="accent5"/>
              </a:buClr>
              <a:buSzPts val="3600"/>
              <a:buNone/>
              <a:defRPr sz="3600">
                <a:solidFill>
                  <a:schemeClr val="accent5"/>
                </a:solidFill>
              </a:defRPr>
            </a:lvl7pPr>
            <a:lvl8pPr lvl="7" algn="ctr" rtl="0">
              <a:spcBef>
                <a:spcPts val="0"/>
              </a:spcBef>
              <a:spcAft>
                <a:spcPts val="0"/>
              </a:spcAft>
              <a:buClr>
                <a:schemeClr val="accent5"/>
              </a:buClr>
              <a:buSzPts val="3600"/>
              <a:buNone/>
              <a:defRPr sz="3600">
                <a:solidFill>
                  <a:schemeClr val="accent5"/>
                </a:solidFill>
              </a:defRPr>
            </a:lvl8pPr>
            <a:lvl9pPr lvl="8" algn="ctr" rtl="0">
              <a:spcBef>
                <a:spcPts val="0"/>
              </a:spcBef>
              <a:spcAft>
                <a:spcPts val="0"/>
              </a:spcAft>
              <a:buClr>
                <a:schemeClr val="accent5"/>
              </a:buClr>
              <a:buSzPts val="3600"/>
              <a:buNone/>
              <a:defRPr sz="3600">
                <a:solidFill>
                  <a:schemeClr val="accent5"/>
                </a:solidFill>
              </a:defRPr>
            </a:lvl9pPr>
          </a:lstStyle>
          <a:p>
            <a:r>
              <a:t>xx%</a:t>
            </a:r>
          </a:p>
        </p:txBody>
      </p:sp>
      <p:sp>
        <p:nvSpPr>
          <p:cNvPr id="153" name="Google Shape;153;p20"/>
          <p:cNvSpPr txBox="1">
            <a:spLocks noGrp="1"/>
          </p:cNvSpPr>
          <p:nvPr>
            <p:ph type="subTitle" idx="4"/>
          </p:nvPr>
        </p:nvSpPr>
        <p:spPr>
          <a:xfrm>
            <a:off x="2390700" y="4225602"/>
            <a:ext cx="43626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1600"/>
            </a:lvl1pPr>
            <a:lvl2pPr lvl="1" algn="ctr" rtl="0">
              <a:lnSpc>
                <a:spcPct val="100000"/>
              </a:lnSpc>
              <a:spcBef>
                <a:spcPts val="0"/>
              </a:spcBef>
              <a:spcAft>
                <a:spcPts val="0"/>
              </a:spcAft>
              <a:buNone/>
              <a:defRPr sz="1600"/>
            </a:lvl2pPr>
            <a:lvl3pPr lvl="2" algn="ctr" rtl="0">
              <a:lnSpc>
                <a:spcPct val="100000"/>
              </a:lnSpc>
              <a:spcBef>
                <a:spcPts val="0"/>
              </a:spcBef>
              <a:spcAft>
                <a:spcPts val="0"/>
              </a:spcAft>
              <a:buNone/>
              <a:defRPr sz="1600"/>
            </a:lvl3pPr>
            <a:lvl4pPr lvl="3" algn="ctr" rtl="0">
              <a:lnSpc>
                <a:spcPct val="100000"/>
              </a:lnSpc>
              <a:spcBef>
                <a:spcPts val="0"/>
              </a:spcBef>
              <a:spcAft>
                <a:spcPts val="0"/>
              </a:spcAft>
              <a:buNone/>
              <a:defRPr sz="1600"/>
            </a:lvl4pPr>
            <a:lvl5pPr lvl="4" algn="ctr" rtl="0">
              <a:lnSpc>
                <a:spcPct val="100000"/>
              </a:lnSpc>
              <a:spcBef>
                <a:spcPts val="0"/>
              </a:spcBef>
              <a:spcAft>
                <a:spcPts val="0"/>
              </a:spcAft>
              <a:buNone/>
              <a:defRPr sz="1600"/>
            </a:lvl5pPr>
            <a:lvl6pPr lvl="5" algn="ctr" rtl="0">
              <a:lnSpc>
                <a:spcPct val="100000"/>
              </a:lnSpc>
              <a:spcBef>
                <a:spcPts val="0"/>
              </a:spcBef>
              <a:spcAft>
                <a:spcPts val="0"/>
              </a:spcAft>
              <a:buNone/>
              <a:defRPr sz="1600"/>
            </a:lvl6pPr>
            <a:lvl7pPr lvl="6" algn="ctr" rtl="0">
              <a:lnSpc>
                <a:spcPct val="100000"/>
              </a:lnSpc>
              <a:spcBef>
                <a:spcPts val="0"/>
              </a:spcBef>
              <a:spcAft>
                <a:spcPts val="0"/>
              </a:spcAft>
              <a:buNone/>
              <a:defRPr sz="1600"/>
            </a:lvl7pPr>
            <a:lvl8pPr lvl="7" algn="ctr" rtl="0">
              <a:lnSpc>
                <a:spcPct val="100000"/>
              </a:lnSpc>
              <a:spcBef>
                <a:spcPts val="0"/>
              </a:spcBef>
              <a:spcAft>
                <a:spcPts val="0"/>
              </a:spcAft>
              <a:buNone/>
              <a:defRPr sz="1600"/>
            </a:lvl8pPr>
            <a:lvl9pPr lvl="8" algn="ctr" rtl="0">
              <a:lnSpc>
                <a:spcPct val="100000"/>
              </a:lnSpc>
              <a:spcBef>
                <a:spcPts val="0"/>
              </a:spcBef>
              <a:spcAft>
                <a:spcPts val="0"/>
              </a:spcAft>
              <a:buNone/>
              <a:defRPr sz="1600"/>
            </a:lvl9pPr>
          </a:lstStyle>
          <a:p>
            <a:endParaRPr/>
          </a:p>
        </p:txBody>
      </p:sp>
      <p:sp>
        <p:nvSpPr>
          <p:cNvPr id="154" name="Google Shape;154;p20"/>
          <p:cNvSpPr txBox="1">
            <a:spLocks noGrp="1"/>
          </p:cNvSpPr>
          <p:nvPr>
            <p:ph type="title" idx="5" hasCustomPrompt="1"/>
          </p:nvPr>
        </p:nvSpPr>
        <p:spPr>
          <a:xfrm>
            <a:off x="2643000" y="3678005"/>
            <a:ext cx="3858000" cy="4980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5"/>
              </a:buClr>
              <a:buSzPts val="3600"/>
              <a:buNone/>
              <a:defRPr sz="3800"/>
            </a:lvl1pPr>
            <a:lvl2pPr lvl="1" algn="ctr" rtl="0">
              <a:spcBef>
                <a:spcPts val="0"/>
              </a:spcBef>
              <a:spcAft>
                <a:spcPts val="0"/>
              </a:spcAft>
              <a:buClr>
                <a:schemeClr val="accent5"/>
              </a:buClr>
              <a:buSzPts val="3600"/>
              <a:buNone/>
              <a:defRPr sz="3600">
                <a:solidFill>
                  <a:schemeClr val="accent5"/>
                </a:solidFill>
              </a:defRPr>
            </a:lvl2pPr>
            <a:lvl3pPr lvl="2" algn="ctr" rtl="0">
              <a:spcBef>
                <a:spcPts val="0"/>
              </a:spcBef>
              <a:spcAft>
                <a:spcPts val="0"/>
              </a:spcAft>
              <a:buClr>
                <a:schemeClr val="accent5"/>
              </a:buClr>
              <a:buSzPts val="3600"/>
              <a:buNone/>
              <a:defRPr sz="3600">
                <a:solidFill>
                  <a:schemeClr val="accent5"/>
                </a:solidFill>
              </a:defRPr>
            </a:lvl3pPr>
            <a:lvl4pPr lvl="3" algn="ctr" rtl="0">
              <a:spcBef>
                <a:spcPts val="0"/>
              </a:spcBef>
              <a:spcAft>
                <a:spcPts val="0"/>
              </a:spcAft>
              <a:buClr>
                <a:schemeClr val="accent5"/>
              </a:buClr>
              <a:buSzPts val="3600"/>
              <a:buNone/>
              <a:defRPr sz="3600">
                <a:solidFill>
                  <a:schemeClr val="accent5"/>
                </a:solidFill>
              </a:defRPr>
            </a:lvl4pPr>
            <a:lvl5pPr lvl="4" algn="ctr" rtl="0">
              <a:spcBef>
                <a:spcPts val="0"/>
              </a:spcBef>
              <a:spcAft>
                <a:spcPts val="0"/>
              </a:spcAft>
              <a:buClr>
                <a:schemeClr val="accent5"/>
              </a:buClr>
              <a:buSzPts val="3600"/>
              <a:buNone/>
              <a:defRPr sz="3600">
                <a:solidFill>
                  <a:schemeClr val="accent5"/>
                </a:solidFill>
              </a:defRPr>
            </a:lvl5pPr>
            <a:lvl6pPr lvl="5" algn="ctr" rtl="0">
              <a:spcBef>
                <a:spcPts val="0"/>
              </a:spcBef>
              <a:spcAft>
                <a:spcPts val="0"/>
              </a:spcAft>
              <a:buClr>
                <a:schemeClr val="accent5"/>
              </a:buClr>
              <a:buSzPts val="3600"/>
              <a:buNone/>
              <a:defRPr sz="3600">
                <a:solidFill>
                  <a:schemeClr val="accent5"/>
                </a:solidFill>
              </a:defRPr>
            </a:lvl6pPr>
            <a:lvl7pPr lvl="6" algn="ctr" rtl="0">
              <a:spcBef>
                <a:spcPts val="0"/>
              </a:spcBef>
              <a:spcAft>
                <a:spcPts val="0"/>
              </a:spcAft>
              <a:buClr>
                <a:schemeClr val="accent5"/>
              </a:buClr>
              <a:buSzPts val="3600"/>
              <a:buNone/>
              <a:defRPr sz="3600">
                <a:solidFill>
                  <a:schemeClr val="accent5"/>
                </a:solidFill>
              </a:defRPr>
            </a:lvl7pPr>
            <a:lvl8pPr lvl="7" algn="ctr" rtl="0">
              <a:spcBef>
                <a:spcPts val="0"/>
              </a:spcBef>
              <a:spcAft>
                <a:spcPts val="0"/>
              </a:spcAft>
              <a:buClr>
                <a:schemeClr val="accent5"/>
              </a:buClr>
              <a:buSzPts val="3600"/>
              <a:buNone/>
              <a:defRPr sz="3600">
                <a:solidFill>
                  <a:schemeClr val="accent5"/>
                </a:solidFill>
              </a:defRPr>
            </a:lvl8pPr>
            <a:lvl9pPr lvl="8" algn="ctr" rtl="0">
              <a:spcBef>
                <a:spcPts val="0"/>
              </a:spcBef>
              <a:spcAft>
                <a:spcPts val="0"/>
              </a:spcAft>
              <a:buClr>
                <a:schemeClr val="accent5"/>
              </a:buClr>
              <a:buSzPts val="3600"/>
              <a:buNone/>
              <a:defRPr sz="3600">
                <a:solidFill>
                  <a:schemeClr val="accent5"/>
                </a:solidFill>
              </a:defRPr>
            </a:lvl9pPr>
          </a:lstStyle>
          <a:p>
            <a:r>
              <a:t>xx%</a:t>
            </a:r>
          </a:p>
        </p:txBody>
      </p:sp>
      <p:sp>
        <p:nvSpPr>
          <p:cNvPr id="155" name="Google Shape;155;p20"/>
          <p:cNvSpPr txBox="1">
            <a:spLocks noGrp="1"/>
          </p:cNvSpPr>
          <p:nvPr>
            <p:ph type="title" idx="6"/>
          </p:nvPr>
        </p:nvSpPr>
        <p:spPr>
          <a:xfrm>
            <a:off x="714125" y="546825"/>
            <a:ext cx="7660500" cy="3657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1"/>
              </a:buClr>
              <a:buSzPts val="2400"/>
              <a:buNone/>
              <a:defRPr sz="3000"/>
            </a:lvl1pPr>
            <a:lvl2pPr lvl="1" algn="ctr" rtl="0">
              <a:spcBef>
                <a:spcPts val="0"/>
              </a:spcBef>
              <a:spcAft>
                <a:spcPts val="0"/>
              </a:spcAft>
              <a:buClr>
                <a:schemeClr val="lt1"/>
              </a:buClr>
              <a:buSzPts val="3600"/>
              <a:buNone/>
              <a:defRPr sz="3600">
                <a:solidFill>
                  <a:schemeClr val="lt1"/>
                </a:solidFill>
              </a:defRPr>
            </a:lvl2pPr>
            <a:lvl3pPr lvl="2" algn="ctr" rtl="0">
              <a:spcBef>
                <a:spcPts val="0"/>
              </a:spcBef>
              <a:spcAft>
                <a:spcPts val="0"/>
              </a:spcAft>
              <a:buClr>
                <a:schemeClr val="lt1"/>
              </a:buClr>
              <a:buSzPts val="3600"/>
              <a:buNone/>
              <a:defRPr sz="3600">
                <a:solidFill>
                  <a:schemeClr val="lt1"/>
                </a:solidFill>
              </a:defRPr>
            </a:lvl3pPr>
            <a:lvl4pPr lvl="3" algn="ctr" rtl="0">
              <a:spcBef>
                <a:spcPts val="0"/>
              </a:spcBef>
              <a:spcAft>
                <a:spcPts val="0"/>
              </a:spcAft>
              <a:buClr>
                <a:schemeClr val="lt1"/>
              </a:buClr>
              <a:buSzPts val="3600"/>
              <a:buNone/>
              <a:defRPr sz="3600">
                <a:solidFill>
                  <a:schemeClr val="lt1"/>
                </a:solidFill>
              </a:defRPr>
            </a:lvl4pPr>
            <a:lvl5pPr lvl="4" algn="ctr" rtl="0">
              <a:spcBef>
                <a:spcPts val="0"/>
              </a:spcBef>
              <a:spcAft>
                <a:spcPts val="0"/>
              </a:spcAft>
              <a:buClr>
                <a:schemeClr val="lt1"/>
              </a:buClr>
              <a:buSzPts val="3600"/>
              <a:buNone/>
              <a:defRPr sz="3600">
                <a:solidFill>
                  <a:schemeClr val="lt1"/>
                </a:solidFill>
              </a:defRPr>
            </a:lvl5pPr>
            <a:lvl6pPr lvl="5" algn="ctr" rtl="0">
              <a:spcBef>
                <a:spcPts val="0"/>
              </a:spcBef>
              <a:spcAft>
                <a:spcPts val="0"/>
              </a:spcAft>
              <a:buClr>
                <a:schemeClr val="lt1"/>
              </a:buClr>
              <a:buSzPts val="3600"/>
              <a:buNone/>
              <a:defRPr sz="3600">
                <a:solidFill>
                  <a:schemeClr val="lt1"/>
                </a:solidFill>
              </a:defRPr>
            </a:lvl6pPr>
            <a:lvl7pPr lvl="6" algn="ctr" rtl="0">
              <a:spcBef>
                <a:spcPts val="0"/>
              </a:spcBef>
              <a:spcAft>
                <a:spcPts val="0"/>
              </a:spcAft>
              <a:buClr>
                <a:schemeClr val="lt1"/>
              </a:buClr>
              <a:buSzPts val="3600"/>
              <a:buNone/>
              <a:defRPr sz="3600">
                <a:solidFill>
                  <a:schemeClr val="lt1"/>
                </a:solidFill>
              </a:defRPr>
            </a:lvl7pPr>
            <a:lvl8pPr lvl="7" algn="ctr" rtl="0">
              <a:spcBef>
                <a:spcPts val="0"/>
              </a:spcBef>
              <a:spcAft>
                <a:spcPts val="0"/>
              </a:spcAft>
              <a:buClr>
                <a:schemeClr val="lt1"/>
              </a:buClr>
              <a:buSzPts val="3600"/>
              <a:buNone/>
              <a:defRPr sz="3600">
                <a:solidFill>
                  <a:schemeClr val="lt1"/>
                </a:solidFill>
              </a:defRPr>
            </a:lvl8pPr>
            <a:lvl9pPr lvl="8" algn="ctr" rtl="0">
              <a:spcBef>
                <a:spcPts val="0"/>
              </a:spcBef>
              <a:spcAft>
                <a:spcPts val="0"/>
              </a:spcAft>
              <a:buClr>
                <a:schemeClr val="lt1"/>
              </a:buClr>
              <a:buSzPts val="3600"/>
              <a:buNone/>
              <a:defRPr sz="3600">
                <a:solidFill>
                  <a:schemeClr val="lt1"/>
                </a:solidFill>
              </a:defRPr>
            </a:lvl9pPr>
          </a:lstStyle>
          <a:p>
            <a:endParaRPr/>
          </a:p>
        </p:txBody>
      </p:sp>
      <p:sp>
        <p:nvSpPr>
          <p:cNvPr id="156" name="Google Shape;156;p20"/>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Quote">
  <p:cSld name="SECTION_HEADER_1">
    <p:bg>
      <p:bgPr>
        <a:solidFill>
          <a:schemeClr val="lt2"/>
        </a:solidFill>
        <a:effectLst/>
      </p:bgPr>
    </p:bg>
    <p:spTree>
      <p:nvGrpSpPr>
        <p:cNvPr id="1" name="Shape 157"/>
        <p:cNvGrpSpPr/>
        <p:nvPr/>
      </p:nvGrpSpPr>
      <p:grpSpPr>
        <a:xfrm>
          <a:off x="0" y="0"/>
          <a:ext cx="0" cy="0"/>
          <a:chOff x="0" y="0"/>
          <a:chExt cx="0" cy="0"/>
        </a:xfrm>
      </p:grpSpPr>
      <p:pic>
        <p:nvPicPr>
          <p:cNvPr id="158" name="Google Shape;158;p21"/>
          <p:cNvPicPr preferRelativeResize="0"/>
          <p:nvPr/>
        </p:nvPicPr>
        <p:blipFill>
          <a:blip r:embed="rId2">
            <a:alphaModFix amt="35000"/>
          </a:blip>
          <a:stretch>
            <a:fillRect/>
          </a:stretch>
        </p:blipFill>
        <p:spPr>
          <a:xfrm>
            <a:off x="1176338" y="1157288"/>
            <a:ext cx="6791325" cy="2828925"/>
          </a:xfrm>
          <a:prstGeom prst="rect">
            <a:avLst/>
          </a:prstGeom>
          <a:noFill/>
          <a:ln>
            <a:noFill/>
          </a:ln>
        </p:spPr>
      </p:pic>
      <p:sp>
        <p:nvSpPr>
          <p:cNvPr id="159" name="Google Shape;159;p21"/>
          <p:cNvSpPr txBox="1">
            <a:spLocks noGrp="1"/>
          </p:cNvSpPr>
          <p:nvPr>
            <p:ph type="subTitle" idx="1"/>
          </p:nvPr>
        </p:nvSpPr>
        <p:spPr>
          <a:xfrm>
            <a:off x="2863350" y="3448131"/>
            <a:ext cx="3417300" cy="410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000"/>
            </a:lvl1pPr>
            <a:lvl2pPr lvl="1" rtl="0">
              <a:spcBef>
                <a:spcPts val="0"/>
              </a:spcBef>
              <a:spcAft>
                <a:spcPts val="0"/>
              </a:spcAft>
              <a:buNone/>
              <a:defRPr sz="2000"/>
            </a:lvl2pPr>
            <a:lvl3pPr lvl="2" rtl="0">
              <a:spcBef>
                <a:spcPts val="0"/>
              </a:spcBef>
              <a:spcAft>
                <a:spcPts val="0"/>
              </a:spcAft>
              <a:buNone/>
              <a:defRPr sz="2000"/>
            </a:lvl3pPr>
            <a:lvl4pPr lvl="3" rtl="0">
              <a:spcBef>
                <a:spcPts val="0"/>
              </a:spcBef>
              <a:spcAft>
                <a:spcPts val="0"/>
              </a:spcAft>
              <a:buNone/>
              <a:defRPr sz="2000"/>
            </a:lvl4pPr>
            <a:lvl5pPr lvl="4" rtl="0">
              <a:spcBef>
                <a:spcPts val="0"/>
              </a:spcBef>
              <a:spcAft>
                <a:spcPts val="0"/>
              </a:spcAft>
              <a:buNone/>
              <a:defRPr sz="2000"/>
            </a:lvl5pPr>
            <a:lvl6pPr lvl="5" rtl="0">
              <a:spcBef>
                <a:spcPts val="0"/>
              </a:spcBef>
              <a:spcAft>
                <a:spcPts val="0"/>
              </a:spcAft>
              <a:buNone/>
              <a:defRPr sz="2000"/>
            </a:lvl6pPr>
            <a:lvl7pPr lvl="6" rtl="0">
              <a:spcBef>
                <a:spcPts val="0"/>
              </a:spcBef>
              <a:spcAft>
                <a:spcPts val="0"/>
              </a:spcAft>
              <a:buNone/>
              <a:defRPr sz="2000"/>
            </a:lvl7pPr>
            <a:lvl8pPr lvl="7" rtl="0">
              <a:spcBef>
                <a:spcPts val="0"/>
              </a:spcBef>
              <a:spcAft>
                <a:spcPts val="0"/>
              </a:spcAft>
              <a:buNone/>
              <a:defRPr sz="2000"/>
            </a:lvl8pPr>
            <a:lvl9pPr lvl="8" rtl="0">
              <a:spcBef>
                <a:spcPts val="0"/>
              </a:spcBef>
              <a:spcAft>
                <a:spcPts val="0"/>
              </a:spcAft>
              <a:buNone/>
              <a:defRPr sz="2000"/>
            </a:lvl9pPr>
          </a:lstStyle>
          <a:p>
            <a:endParaRPr/>
          </a:p>
        </p:txBody>
      </p:sp>
      <p:sp>
        <p:nvSpPr>
          <p:cNvPr id="160" name="Google Shape;160;p21"/>
          <p:cNvSpPr txBox="1">
            <a:spLocks noGrp="1"/>
          </p:cNvSpPr>
          <p:nvPr>
            <p:ph type="title"/>
          </p:nvPr>
        </p:nvSpPr>
        <p:spPr>
          <a:xfrm>
            <a:off x="1345800" y="1284969"/>
            <a:ext cx="6452400" cy="20673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Clr>
                <a:schemeClr val="accent2"/>
              </a:buClr>
              <a:buSzPts val="2400"/>
              <a:buNone/>
              <a:defRPr sz="2900">
                <a:solidFill>
                  <a:schemeClr val="dk2"/>
                </a:solidFill>
              </a:defRPr>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endParaRPr/>
          </a:p>
        </p:txBody>
      </p:sp>
      <p:sp>
        <p:nvSpPr>
          <p:cNvPr id="161" name="Google Shape;161;p21"/>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p:cSld name="SECTION_HEADER_1_3_1_1">
    <p:bg>
      <p:bgPr>
        <a:solidFill>
          <a:schemeClr val="lt2"/>
        </a:solidFill>
        <a:effectLst/>
      </p:bgPr>
    </p:bg>
    <p:spTree>
      <p:nvGrpSpPr>
        <p:cNvPr id="1" name="Shape 162"/>
        <p:cNvGrpSpPr/>
        <p:nvPr/>
      </p:nvGrpSpPr>
      <p:grpSpPr>
        <a:xfrm>
          <a:off x="0" y="0"/>
          <a:ext cx="0" cy="0"/>
          <a:chOff x="0" y="0"/>
          <a:chExt cx="0" cy="0"/>
        </a:xfrm>
      </p:grpSpPr>
      <p:pic>
        <p:nvPicPr>
          <p:cNvPr id="163" name="Google Shape;163;p22"/>
          <p:cNvPicPr preferRelativeResize="0"/>
          <p:nvPr/>
        </p:nvPicPr>
        <p:blipFill>
          <a:blip r:embed="rId2">
            <a:alphaModFix amt="75000"/>
          </a:blip>
          <a:stretch>
            <a:fillRect/>
          </a:stretch>
        </p:blipFill>
        <p:spPr>
          <a:xfrm>
            <a:off x="0" y="1519237"/>
            <a:ext cx="2060450" cy="1984276"/>
          </a:xfrm>
          <a:prstGeom prst="rect">
            <a:avLst/>
          </a:prstGeom>
          <a:noFill/>
          <a:ln>
            <a:noFill/>
          </a:ln>
        </p:spPr>
      </p:pic>
      <p:pic>
        <p:nvPicPr>
          <p:cNvPr id="164" name="Google Shape;164;p22"/>
          <p:cNvPicPr preferRelativeResize="0"/>
          <p:nvPr/>
        </p:nvPicPr>
        <p:blipFill>
          <a:blip r:embed="rId2">
            <a:alphaModFix amt="75000"/>
          </a:blip>
          <a:stretch>
            <a:fillRect/>
          </a:stretch>
        </p:blipFill>
        <p:spPr>
          <a:xfrm rot="10800000">
            <a:off x="7083550" y="1639987"/>
            <a:ext cx="2060450" cy="1984276"/>
          </a:xfrm>
          <a:prstGeom prst="rect">
            <a:avLst/>
          </a:prstGeom>
          <a:noFill/>
          <a:ln>
            <a:noFill/>
          </a:ln>
        </p:spPr>
      </p:pic>
      <p:sp>
        <p:nvSpPr>
          <p:cNvPr id="165" name="Google Shape;165;p22"/>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ckground 1">
  <p:cSld name="SECTION_HEADER_1_3_1_1_1">
    <p:bg>
      <p:bgPr>
        <a:solidFill>
          <a:schemeClr val="lt2"/>
        </a:solidFill>
        <a:effectLst/>
      </p:bgPr>
    </p:bg>
    <p:spTree>
      <p:nvGrpSpPr>
        <p:cNvPr id="1" name="Shape 166"/>
        <p:cNvGrpSpPr/>
        <p:nvPr/>
      </p:nvGrpSpPr>
      <p:grpSpPr>
        <a:xfrm>
          <a:off x="0" y="0"/>
          <a:ext cx="0" cy="0"/>
          <a:chOff x="0" y="0"/>
          <a:chExt cx="0" cy="0"/>
        </a:xfrm>
      </p:grpSpPr>
      <p:sp>
        <p:nvSpPr>
          <p:cNvPr id="167" name="Google Shape;167;p23"/>
          <p:cNvSpPr/>
          <p:nvPr/>
        </p:nvSpPr>
        <p:spPr>
          <a:xfrm flipH="1">
            <a:off x="226985" y="206940"/>
            <a:ext cx="8690031" cy="4729620"/>
          </a:xfrm>
          <a:custGeom>
            <a:avLst/>
            <a:gdLst/>
            <a:ahLst/>
            <a:cxnLst/>
            <a:rect l="l" t="t" r="r" b="b"/>
            <a:pathLst>
              <a:path w="284476" h="182031" fill="none" extrusionOk="0">
                <a:moveTo>
                  <a:pt x="284476" y="174380"/>
                </a:moveTo>
                <a:lnTo>
                  <a:pt x="284476" y="7619"/>
                </a:lnTo>
                <a:cubicBezTo>
                  <a:pt x="280258" y="7619"/>
                  <a:pt x="276824" y="4219"/>
                  <a:pt x="276824" y="1"/>
                </a:cubicBezTo>
                <a:lnTo>
                  <a:pt x="7620" y="1"/>
                </a:lnTo>
                <a:cubicBezTo>
                  <a:pt x="7620" y="4219"/>
                  <a:pt x="4219" y="7619"/>
                  <a:pt x="1" y="7619"/>
                </a:cubicBezTo>
                <a:lnTo>
                  <a:pt x="1" y="174380"/>
                </a:lnTo>
                <a:cubicBezTo>
                  <a:pt x="4219" y="174380"/>
                  <a:pt x="7620" y="177780"/>
                  <a:pt x="7620" y="182031"/>
                </a:cubicBezTo>
                <a:lnTo>
                  <a:pt x="276824" y="182031"/>
                </a:lnTo>
                <a:cubicBezTo>
                  <a:pt x="276824" y="177780"/>
                  <a:pt x="280258" y="174380"/>
                  <a:pt x="284476" y="174380"/>
                </a:cubicBezTo>
                <a:close/>
              </a:path>
            </a:pathLst>
          </a:custGeom>
          <a:noFill/>
          <a:ln w="26975" cap="rnd"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68" name="Google Shape;168;p23"/>
          <p:cNvPicPr preferRelativeResize="0"/>
          <p:nvPr/>
        </p:nvPicPr>
        <p:blipFill>
          <a:blip r:embed="rId2">
            <a:alphaModFix amt="55000"/>
          </a:blip>
          <a:stretch>
            <a:fillRect/>
          </a:stretch>
        </p:blipFill>
        <p:spPr>
          <a:xfrm>
            <a:off x="2209800" y="0"/>
            <a:ext cx="2105025" cy="2172326"/>
          </a:xfrm>
          <a:prstGeom prst="rect">
            <a:avLst/>
          </a:prstGeom>
          <a:noFill/>
          <a:ln>
            <a:noFill/>
          </a:ln>
        </p:spPr>
      </p:pic>
      <p:pic>
        <p:nvPicPr>
          <p:cNvPr id="169" name="Google Shape;169;p23"/>
          <p:cNvPicPr preferRelativeResize="0"/>
          <p:nvPr/>
        </p:nvPicPr>
        <p:blipFill>
          <a:blip r:embed="rId2">
            <a:alphaModFix amt="55000"/>
          </a:blip>
          <a:stretch>
            <a:fillRect/>
          </a:stretch>
        </p:blipFill>
        <p:spPr>
          <a:xfrm rot="10800000" flipH="1">
            <a:off x="4829175" y="2971175"/>
            <a:ext cx="2105025" cy="217232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2800"/>
              <a:buFont typeface="Libre Baskerville"/>
              <a:buNone/>
              <a:defRPr sz="2800" b="1">
                <a:solidFill>
                  <a:schemeClr val="dk2"/>
                </a:solidFill>
                <a:latin typeface="Libre Baskerville"/>
                <a:ea typeface="Libre Baskerville"/>
                <a:cs typeface="Libre Baskerville"/>
                <a:sym typeface="Libre Baskerville"/>
              </a:defRPr>
            </a:lvl1pPr>
            <a:lvl2pPr lvl="1">
              <a:spcBef>
                <a:spcPts val="0"/>
              </a:spcBef>
              <a:spcAft>
                <a:spcPts val="0"/>
              </a:spcAft>
              <a:buClr>
                <a:schemeClr val="dk2"/>
              </a:buClr>
              <a:buSzPts val="2800"/>
              <a:buNone/>
              <a:defRPr sz="2800">
                <a:solidFill>
                  <a:schemeClr val="dk2"/>
                </a:solidFill>
              </a:defRPr>
            </a:lvl2pPr>
            <a:lvl3pPr lvl="2">
              <a:spcBef>
                <a:spcPts val="0"/>
              </a:spcBef>
              <a:spcAft>
                <a:spcPts val="0"/>
              </a:spcAft>
              <a:buClr>
                <a:schemeClr val="dk2"/>
              </a:buClr>
              <a:buSzPts val="2800"/>
              <a:buNone/>
              <a:defRPr sz="2800">
                <a:solidFill>
                  <a:schemeClr val="dk2"/>
                </a:solidFill>
              </a:defRPr>
            </a:lvl3pPr>
            <a:lvl4pPr lvl="3">
              <a:spcBef>
                <a:spcPts val="0"/>
              </a:spcBef>
              <a:spcAft>
                <a:spcPts val="0"/>
              </a:spcAft>
              <a:buClr>
                <a:schemeClr val="dk2"/>
              </a:buClr>
              <a:buSzPts val="2800"/>
              <a:buNone/>
              <a:defRPr sz="2800">
                <a:solidFill>
                  <a:schemeClr val="dk2"/>
                </a:solidFill>
              </a:defRPr>
            </a:lvl4pPr>
            <a:lvl5pPr lvl="4">
              <a:spcBef>
                <a:spcPts val="0"/>
              </a:spcBef>
              <a:spcAft>
                <a:spcPts val="0"/>
              </a:spcAft>
              <a:buClr>
                <a:schemeClr val="dk2"/>
              </a:buClr>
              <a:buSzPts val="2800"/>
              <a:buNone/>
              <a:defRPr sz="2800">
                <a:solidFill>
                  <a:schemeClr val="dk2"/>
                </a:solidFill>
              </a:defRPr>
            </a:lvl5pPr>
            <a:lvl6pPr lvl="5">
              <a:spcBef>
                <a:spcPts val="0"/>
              </a:spcBef>
              <a:spcAft>
                <a:spcPts val="0"/>
              </a:spcAft>
              <a:buClr>
                <a:schemeClr val="dk2"/>
              </a:buClr>
              <a:buSzPts val="2800"/>
              <a:buNone/>
              <a:defRPr sz="2800">
                <a:solidFill>
                  <a:schemeClr val="dk2"/>
                </a:solidFill>
              </a:defRPr>
            </a:lvl6pPr>
            <a:lvl7pPr lvl="6">
              <a:spcBef>
                <a:spcPts val="0"/>
              </a:spcBef>
              <a:spcAft>
                <a:spcPts val="0"/>
              </a:spcAft>
              <a:buClr>
                <a:schemeClr val="dk2"/>
              </a:buClr>
              <a:buSzPts val="2800"/>
              <a:buNone/>
              <a:defRPr sz="2800">
                <a:solidFill>
                  <a:schemeClr val="dk2"/>
                </a:solidFill>
              </a:defRPr>
            </a:lvl7pPr>
            <a:lvl8pPr lvl="7">
              <a:spcBef>
                <a:spcPts val="0"/>
              </a:spcBef>
              <a:spcAft>
                <a:spcPts val="0"/>
              </a:spcAft>
              <a:buClr>
                <a:schemeClr val="dk2"/>
              </a:buClr>
              <a:buSzPts val="2800"/>
              <a:buNone/>
              <a:defRPr sz="2800">
                <a:solidFill>
                  <a:schemeClr val="dk2"/>
                </a:solidFill>
              </a:defRPr>
            </a:lvl8pPr>
            <a:lvl9pPr lvl="8">
              <a:spcBef>
                <a:spcPts val="0"/>
              </a:spcBef>
              <a:spcAft>
                <a:spcPts val="0"/>
              </a:spcAft>
              <a:buClr>
                <a:schemeClr val="dk2"/>
              </a:buClr>
              <a:buSzPts val="2800"/>
              <a:buNone/>
              <a:defRPr sz="2800">
                <a:solidFill>
                  <a:schemeClr val="dk2"/>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2pPr>
            <a:lvl3pPr marL="1371600" lvl="2"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3pPr>
            <a:lvl4pPr marL="1828800" lvl="3"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4pPr>
            <a:lvl5pPr marL="2286000" lvl="4"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5pPr>
            <a:lvl6pPr marL="2743200" lvl="5"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6pPr>
            <a:lvl7pPr marL="3200400" lvl="6"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7pPr>
            <a:lvl8pPr marL="3657600" lvl="7" indent="-342900">
              <a:lnSpc>
                <a:spcPct val="115000"/>
              </a:lnSpc>
              <a:spcBef>
                <a:spcPts val="1600"/>
              </a:spcBef>
              <a:spcAft>
                <a:spcPts val="0"/>
              </a:spcAft>
              <a:buClr>
                <a:schemeClr val="dk2"/>
              </a:buClr>
              <a:buSzPts val="1800"/>
              <a:buFont typeface="Roboto"/>
              <a:buChar char="○"/>
              <a:defRPr sz="1800">
                <a:solidFill>
                  <a:schemeClr val="dk2"/>
                </a:solidFill>
                <a:latin typeface="Roboto"/>
                <a:ea typeface="Roboto"/>
                <a:cs typeface="Roboto"/>
                <a:sym typeface="Roboto"/>
              </a:defRPr>
            </a:lvl8pPr>
            <a:lvl9pPr marL="4114800" lvl="8" indent="-342900">
              <a:lnSpc>
                <a:spcPct val="115000"/>
              </a:lnSpc>
              <a:spcBef>
                <a:spcPts val="1600"/>
              </a:spcBef>
              <a:spcAft>
                <a:spcPts val="1600"/>
              </a:spcAft>
              <a:buClr>
                <a:schemeClr val="dk2"/>
              </a:buClr>
              <a:buSzPts val="1800"/>
              <a:buFont typeface="Roboto"/>
              <a:buChar char="■"/>
              <a:defRPr sz="1800">
                <a:solidFill>
                  <a:schemeClr val="dk2"/>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4"/>
          <p:cNvSpPr txBox="1">
            <a:spLocks noGrp="1"/>
          </p:cNvSpPr>
          <p:nvPr>
            <p:ph type="ctrTitle"/>
          </p:nvPr>
        </p:nvSpPr>
        <p:spPr>
          <a:xfrm>
            <a:off x="4075950" y="647675"/>
            <a:ext cx="4512000" cy="24912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sz="5100"/>
              <a:t>Eternal Life </a:t>
            </a:r>
            <a:r>
              <a:rPr lang="en" sz="4200"/>
              <a:t>by Dara Horn</a:t>
            </a:r>
            <a:r>
              <a:rPr lang="en" sz="5400">
                <a:solidFill>
                  <a:schemeClr val="dk2"/>
                </a:solidFill>
              </a:rPr>
              <a:t> </a:t>
            </a:r>
            <a:endParaRPr sz="5400">
              <a:solidFill>
                <a:schemeClr val="dk2"/>
              </a:solidFill>
            </a:endParaRPr>
          </a:p>
        </p:txBody>
      </p:sp>
      <p:sp>
        <p:nvSpPr>
          <p:cNvPr id="175" name="Google Shape;175;p24"/>
          <p:cNvSpPr txBox="1">
            <a:spLocks noGrp="1"/>
          </p:cNvSpPr>
          <p:nvPr>
            <p:ph type="subTitle" idx="1"/>
          </p:nvPr>
        </p:nvSpPr>
        <p:spPr>
          <a:xfrm>
            <a:off x="5754500" y="3062775"/>
            <a:ext cx="2833500" cy="13599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a:t>Ambrose Day, Lauren Latham, Madi Garrett, Sarah Wahl, &amp; Sydney Merrill</a:t>
            </a:r>
            <a:endParaRPr/>
          </a:p>
        </p:txBody>
      </p:sp>
      <p:grpSp>
        <p:nvGrpSpPr>
          <p:cNvPr id="176" name="Google Shape;176;p24"/>
          <p:cNvGrpSpPr/>
          <p:nvPr/>
        </p:nvGrpSpPr>
        <p:grpSpPr>
          <a:xfrm>
            <a:off x="637993" y="2365488"/>
            <a:ext cx="4048654" cy="2351539"/>
            <a:chOff x="953187" y="2352950"/>
            <a:chExt cx="4174300" cy="2424517"/>
          </a:xfrm>
        </p:grpSpPr>
        <p:sp>
          <p:nvSpPr>
            <p:cNvPr id="177" name="Google Shape;177;p24"/>
            <p:cNvSpPr/>
            <p:nvPr/>
          </p:nvSpPr>
          <p:spPr>
            <a:xfrm>
              <a:off x="953187" y="4251247"/>
              <a:ext cx="4174300" cy="526220"/>
            </a:xfrm>
            <a:custGeom>
              <a:avLst/>
              <a:gdLst/>
              <a:ahLst/>
              <a:cxnLst/>
              <a:rect l="l" t="t" r="r" b="b"/>
              <a:pathLst>
                <a:path w="166972" h="15234" extrusionOk="0">
                  <a:moveTo>
                    <a:pt x="83486" y="1"/>
                  </a:moveTo>
                  <a:cubicBezTo>
                    <a:pt x="37370" y="1"/>
                    <a:pt x="1" y="3411"/>
                    <a:pt x="1" y="7617"/>
                  </a:cubicBezTo>
                  <a:cubicBezTo>
                    <a:pt x="1" y="11823"/>
                    <a:pt x="37370" y="15233"/>
                    <a:pt x="83486" y="15233"/>
                  </a:cubicBezTo>
                  <a:cubicBezTo>
                    <a:pt x="129602" y="15233"/>
                    <a:pt x="166971" y="11823"/>
                    <a:pt x="166971" y="7617"/>
                  </a:cubicBezTo>
                  <a:cubicBezTo>
                    <a:pt x="166971" y="3411"/>
                    <a:pt x="129602" y="1"/>
                    <a:pt x="8348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4"/>
            <p:cNvSpPr/>
            <p:nvPr/>
          </p:nvSpPr>
          <p:spPr>
            <a:xfrm>
              <a:off x="3151725" y="3745425"/>
              <a:ext cx="1626850" cy="696250"/>
            </a:xfrm>
            <a:custGeom>
              <a:avLst/>
              <a:gdLst/>
              <a:ahLst/>
              <a:cxnLst/>
              <a:rect l="l" t="t" r="r" b="b"/>
              <a:pathLst>
                <a:path w="65074" h="27850" extrusionOk="0">
                  <a:moveTo>
                    <a:pt x="1" y="1"/>
                  </a:moveTo>
                  <a:lnTo>
                    <a:pt x="1" y="27850"/>
                  </a:lnTo>
                  <a:lnTo>
                    <a:pt x="65073" y="27850"/>
                  </a:lnTo>
                  <a:lnTo>
                    <a:pt x="65073" y="25025"/>
                  </a:lnTo>
                  <a:lnTo>
                    <a:pt x="56808" y="25025"/>
                  </a:lnTo>
                  <a:lnTo>
                    <a:pt x="56808" y="2825"/>
                  </a:lnTo>
                  <a:lnTo>
                    <a:pt x="65073" y="2825"/>
                  </a:lnTo>
                  <a:lnTo>
                    <a:pt x="6507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4"/>
            <p:cNvSpPr/>
            <p:nvPr/>
          </p:nvSpPr>
          <p:spPr>
            <a:xfrm>
              <a:off x="1524925" y="3745425"/>
              <a:ext cx="1626825" cy="696250"/>
            </a:xfrm>
            <a:custGeom>
              <a:avLst/>
              <a:gdLst/>
              <a:ahLst/>
              <a:cxnLst/>
              <a:rect l="l" t="t" r="r" b="b"/>
              <a:pathLst>
                <a:path w="65073" h="27850" extrusionOk="0">
                  <a:moveTo>
                    <a:pt x="0" y="1"/>
                  </a:moveTo>
                  <a:lnTo>
                    <a:pt x="0" y="27850"/>
                  </a:lnTo>
                  <a:lnTo>
                    <a:pt x="65073" y="27850"/>
                  </a:lnTo>
                  <a:lnTo>
                    <a:pt x="6507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4"/>
            <p:cNvSpPr/>
            <p:nvPr/>
          </p:nvSpPr>
          <p:spPr>
            <a:xfrm>
              <a:off x="1371125" y="3745425"/>
              <a:ext cx="308125" cy="696250"/>
            </a:xfrm>
            <a:custGeom>
              <a:avLst/>
              <a:gdLst/>
              <a:ahLst/>
              <a:cxnLst/>
              <a:rect l="l" t="t" r="r" b="b"/>
              <a:pathLst>
                <a:path w="12325" h="27850" extrusionOk="0">
                  <a:moveTo>
                    <a:pt x="6152" y="1"/>
                  </a:moveTo>
                  <a:cubicBezTo>
                    <a:pt x="2763" y="1"/>
                    <a:pt x="1" y="6236"/>
                    <a:pt x="1" y="13936"/>
                  </a:cubicBezTo>
                  <a:cubicBezTo>
                    <a:pt x="1" y="21615"/>
                    <a:pt x="2763" y="27850"/>
                    <a:pt x="6152" y="27850"/>
                  </a:cubicBezTo>
                  <a:cubicBezTo>
                    <a:pt x="9563" y="27850"/>
                    <a:pt x="12325" y="21615"/>
                    <a:pt x="12325" y="13936"/>
                  </a:cubicBezTo>
                  <a:cubicBezTo>
                    <a:pt x="12325" y="6236"/>
                    <a:pt x="9563" y="1"/>
                    <a:pt x="61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4"/>
            <p:cNvSpPr/>
            <p:nvPr/>
          </p:nvSpPr>
          <p:spPr>
            <a:xfrm>
              <a:off x="2992725" y="3745425"/>
              <a:ext cx="307600" cy="696250"/>
            </a:xfrm>
            <a:custGeom>
              <a:avLst/>
              <a:gdLst/>
              <a:ahLst/>
              <a:cxnLst/>
              <a:rect l="l" t="t" r="r" b="b"/>
              <a:pathLst>
                <a:path w="12304" h="27850" extrusionOk="0">
                  <a:moveTo>
                    <a:pt x="6152" y="1"/>
                  </a:moveTo>
                  <a:cubicBezTo>
                    <a:pt x="2741" y="1"/>
                    <a:pt x="0" y="6236"/>
                    <a:pt x="0" y="13936"/>
                  </a:cubicBezTo>
                  <a:cubicBezTo>
                    <a:pt x="0" y="21615"/>
                    <a:pt x="2741" y="27850"/>
                    <a:pt x="6152" y="27850"/>
                  </a:cubicBezTo>
                  <a:cubicBezTo>
                    <a:pt x="9541" y="27850"/>
                    <a:pt x="12303" y="21615"/>
                    <a:pt x="12303" y="13936"/>
                  </a:cubicBezTo>
                  <a:cubicBezTo>
                    <a:pt x="12303" y="6236"/>
                    <a:pt x="9541" y="1"/>
                    <a:pt x="615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4"/>
            <p:cNvSpPr/>
            <p:nvPr/>
          </p:nvSpPr>
          <p:spPr>
            <a:xfrm>
              <a:off x="3099950" y="3816050"/>
              <a:ext cx="245350" cy="555025"/>
            </a:xfrm>
            <a:custGeom>
              <a:avLst/>
              <a:gdLst/>
              <a:ahLst/>
              <a:cxnLst/>
              <a:rect l="l" t="t" r="r" b="b"/>
              <a:pathLst>
                <a:path w="9814" h="22201" extrusionOk="0">
                  <a:moveTo>
                    <a:pt x="4917" y="0"/>
                  </a:moveTo>
                  <a:cubicBezTo>
                    <a:pt x="2197" y="0"/>
                    <a:pt x="0" y="4980"/>
                    <a:pt x="0" y="11111"/>
                  </a:cubicBezTo>
                  <a:cubicBezTo>
                    <a:pt x="0" y="17241"/>
                    <a:pt x="2197" y="22200"/>
                    <a:pt x="4917" y="22200"/>
                  </a:cubicBezTo>
                  <a:cubicBezTo>
                    <a:pt x="7617" y="22200"/>
                    <a:pt x="9814" y="17241"/>
                    <a:pt x="9814" y="11111"/>
                  </a:cubicBezTo>
                  <a:cubicBezTo>
                    <a:pt x="9814" y="4980"/>
                    <a:pt x="7617" y="0"/>
                    <a:pt x="491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4"/>
            <p:cNvSpPr/>
            <p:nvPr/>
          </p:nvSpPr>
          <p:spPr>
            <a:xfrm>
              <a:off x="3222875" y="3816050"/>
              <a:ext cx="1497100" cy="555025"/>
            </a:xfrm>
            <a:custGeom>
              <a:avLst/>
              <a:gdLst/>
              <a:ahLst/>
              <a:cxnLst/>
              <a:rect l="l" t="t" r="r" b="b"/>
              <a:pathLst>
                <a:path w="59884" h="22201" extrusionOk="0">
                  <a:moveTo>
                    <a:pt x="0" y="0"/>
                  </a:moveTo>
                  <a:lnTo>
                    <a:pt x="0" y="22200"/>
                  </a:lnTo>
                  <a:lnTo>
                    <a:pt x="59884" y="22200"/>
                  </a:lnTo>
                  <a:cubicBezTo>
                    <a:pt x="58587" y="22200"/>
                    <a:pt x="57519" y="17241"/>
                    <a:pt x="57519" y="11111"/>
                  </a:cubicBezTo>
                  <a:cubicBezTo>
                    <a:pt x="57519" y="4980"/>
                    <a:pt x="58587" y="0"/>
                    <a:pt x="5988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4"/>
            <p:cNvSpPr/>
            <p:nvPr/>
          </p:nvSpPr>
          <p:spPr>
            <a:xfrm>
              <a:off x="4753950" y="3745425"/>
              <a:ext cx="49200" cy="70650"/>
            </a:xfrm>
            <a:custGeom>
              <a:avLst/>
              <a:gdLst/>
              <a:ahLst/>
              <a:cxnLst/>
              <a:rect l="l" t="t" r="r" b="b"/>
              <a:pathLst>
                <a:path w="1968" h="2826" extrusionOk="0">
                  <a:moveTo>
                    <a:pt x="984" y="1"/>
                  </a:moveTo>
                  <a:cubicBezTo>
                    <a:pt x="440" y="1"/>
                    <a:pt x="1" y="628"/>
                    <a:pt x="1" y="1423"/>
                  </a:cubicBezTo>
                  <a:cubicBezTo>
                    <a:pt x="1" y="2198"/>
                    <a:pt x="440" y="2825"/>
                    <a:pt x="984" y="2825"/>
                  </a:cubicBezTo>
                  <a:cubicBezTo>
                    <a:pt x="1528" y="2825"/>
                    <a:pt x="1968" y="2198"/>
                    <a:pt x="1968" y="1423"/>
                  </a:cubicBezTo>
                  <a:cubicBezTo>
                    <a:pt x="1968" y="628"/>
                    <a:pt x="1528" y="1"/>
                    <a:pt x="9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4"/>
            <p:cNvSpPr/>
            <p:nvPr/>
          </p:nvSpPr>
          <p:spPr>
            <a:xfrm>
              <a:off x="4753950" y="4371050"/>
              <a:ext cx="49200" cy="70625"/>
            </a:xfrm>
            <a:custGeom>
              <a:avLst/>
              <a:gdLst/>
              <a:ahLst/>
              <a:cxnLst/>
              <a:rect l="l" t="t" r="r" b="b"/>
              <a:pathLst>
                <a:path w="1968" h="2825" extrusionOk="0">
                  <a:moveTo>
                    <a:pt x="984" y="0"/>
                  </a:moveTo>
                  <a:cubicBezTo>
                    <a:pt x="440" y="0"/>
                    <a:pt x="1" y="628"/>
                    <a:pt x="1" y="1423"/>
                  </a:cubicBezTo>
                  <a:cubicBezTo>
                    <a:pt x="1" y="2197"/>
                    <a:pt x="440" y="2825"/>
                    <a:pt x="984" y="2825"/>
                  </a:cubicBezTo>
                  <a:cubicBezTo>
                    <a:pt x="1528" y="2825"/>
                    <a:pt x="1968" y="2197"/>
                    <a:pt x="1968" y="1423"/>
                  </a:cubicBezTo>
                  <a:cubicBezTo>
                    <a:pt x="1968" y="628"/>
                    <a:pt x="1528" y="0"/>
                    <a:pt x="9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4"/>
            <p:cNvSpPr/>
            <p:nvPr/>
          </p:nvSpPr>
          <p:spPr>
            <a:xfrm>
              <a:off x="3345275" y="3941600"/>
              <a:ext cx="205075" cy="320675"/>
            </a:xfrm>
            <a:custGeom>
              <a:avLst/>
              <a:gdLst/>
              <a:ahLst/>
              <a:cxnLst/>
              <a:rect l="l" t="t" r="r" b="b"/>
              <a:pathLst>
                <a:path w="8203" h="12827" extrusionOk="0">
                  <a:moveTo>
                    <a:pt x="1" y="0"/>
                  </a:moveTo>
                  <a:lnTo>
                    <a:pt x="1" y="12826"/>
                  </a:lnTo>
                  <a:lnTo>
                    <a:pt x="4102" y="9123"/>
                  </a:lnTo>
                  <a:lnTo>
                    <a:pt x="8203" y="12826"/>
                  </a:lnTo>
                  <a:lnTo>
                    <a:pt x="8203" y="0"/>
                  </a:lnTo>
                  <a:close/>
                </a:path>
              </a:pathLst>
            </a:custGeom>
            <a:solidFill>
              <a:srgbClr val="EF53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4"/>
            <p:cNvSpPr/>
            <p:nvPr/>
          </p:nvSpPr>
          <p:spPr>
            <a:xfrm>
              <a:off x="2862975" y="3049200"/>
              <a:ext cx="1626850" cy="696250"/>
            </a:xfrm>
            <a:custGeom>
              <a:avLst/>
              <a:gdLst/>
              <a:ahLst/>
              <a:cxnLst/>
              <a:rect l="l" t="t" r="r" b="b"/>
              <a:pathLst>
                <a:path w="65074" h="27850" extrusionOk="0">
                  <a:moveTo>
                    <a:pt x="1" y="0"/>
                  </a:moveTo>
                  <a:lnTo>
                    <a:pt x="1" y="27850"/>
                  </a:lnTo>
                  <a:lnTo>
                    <a:pt x="65073" y="27850"/>
                  </a:lnTo>
                  <a:lnTo>
                    <a:pt x="65073" y="25025"/>
                  </a:lnTo>
                  <a:lnTo>
                    <a:pt x="56809" y="25025"/>
                  </a:lnTo>
                  <a:lnTo>
                    <a:pt x="56809" y="2825"/>
                  </a:lnTo>
                  <a:lnTo>
                    <a:pt x="65073" y="2825"/>
                  </a:lnTo>
                  <a:lnTo>
                    <a:pt x="65073" y="0"/>
                  </a:lnTo>
                  <a:close/>
                </a:path>
              </a:pathLst>
            </a:custGeom>
            <a:solidFill>
              <a:srgbClr val="9B74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4"/>
            <p:cNvSpPr/>
            <p:nvPr/>
          </p:nvSpPr>
          <p:spPr>
            <a:xfrm>
              <a:off x="1236175" y="3049200"/>
              <a:ext cx="1626825" cy="696250"/>
            </a:xfrm>
            <a:custGeom>
              <a:avLst/>
              <a:gdLst/>
              <a:ahLst/>
              <a:cxnLst/>
              <a:rect l="l" t="t" r="r" b="b"/>
              <a:pathLst>
                <a:path w="65073" h="27850" extrusionOk="0">
                  <a:moveTo>
                    <a:pt x="1" y="0"/>
                  </a:moveTo>
                  <a:lnTo>
                    <a:pt x="1" y="27850"/>
                  </a:lnTo>
                  <a:lnTo>
                    <a:pt x="65073" y="27850"/>
                  </a:lnTo>
                  <a:lnTo>
                    <a:pt x="6507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4"/>
            <p:cNvSpPr/>
            <p:nvPr/>
          </p:nvSpPr>
          <p:spPr>
            <a:xfrm>
              <a:off x="1082375" y="3049200"/>
              <a:ext cx="307625" cy="696250"/>
            </a:xfrm>
            <a:custGeom>
              <a:avLst/>
              <a:gdLst/>
              <a:ahLst/>
              <a:cxnLst/>
              <a:rect l="l" t="t" r="r" b="b"/>
              <a:pathLst>
                <a:path w="12305" h="27850" extrusionOk="0">
                  <a:moveTo>
                    <a:pt x="6153" y="0"/>
                  </a:moveTo>
                  <a:cubicBezTo>
                    <a:pt x="2763" y="0"/>
                    <a:pt x="1" y="6236"/>
                    <a:pt x="1" y="13915"/>
                  </a:cubicBezTo>
                  <a:cubicBezTo>
                    <a:pt x="1" y="21614"/>
                    <a:pt x="2763" y="27850"/>
                    <a:pt x="6153" y="27850"/>
                  </a:cubicBezTo>
                  <a:cubicBezTo>
                    <a:pt x="9563" y="27850"/>
                    <a:pt x="12304" y="21614"/>
                    <a:pt x="12304" y="13915"/>
                  </a:cubicBezTo>
                  <a:cubicBezTo>
                    <a:pt x="12304" y="6236"/>
                    <a:pt x="9563" y="0"/>
                    <a:pt x="615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4"/>
            <p:cNvSpPr/>
            <p:nvPr/>
          </p:nvSpPr>
          <p:spPr>
            <a:xfrm>
              <a:off x="2703450" y="3049200"/>
              <a:ext cx="308125" cy="696250"/>
            </a:xfrm>
            <a:custGeom>
              <a:avLst/>
              <a:gdLst/>
              <a:ahLst/>
              <a:cxnLst/>
              <a:rect l="l" t="t" r="r" b="b"/>
              <a:pathLst>
                <a:path w="12325" h="27850" extrusionOk="0">
                  <a:moveTo>
                    <a:pt x="6173" y="0"/>
                  </a:moveTo>
                  <a:cubicBezTo>
                    <a:pt x="2762" y="0"/>
                    <a:pt x="0" y="6236"/>
                    <a:pt x="0" y="13915"/>
                  </a:cubicBezTo>
                  <a:cubicBezTo>
                    <a:pt x="0" y="21614"/>
                    <a:pt x="2762" y="27850"/>
                    <a:pt x="6173" y="27850"/>
                  </a:cubicBezTo>
                  <a:cubicBezTo>
                    <a:pt x="9562" y="27850"/>
                    <a:pt x="12324" y="21614"/>
                    <a:pt x="12324" y="13915"/>
                  </a:cubicBezTo>
                  <a:cubicBezTo>
                    <a:pt x="12324" y="6236"/>
                    <a:pt x="9562" y="0"/>
                    <a:pt x="6173" y="0"/>
                  </a:cubicBezTo>
                  <a:close/>
                </a:path>
              </a:pathLst>
            </a:custGeom>
            <a:solidFill>
              <a:srgbClr val="9B74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4"/>
            <p:cNvSpPr/>
            <p:nvPr/>
          </p:nvSpPr>
          <p:spPr>
            <a:xfrm>
              <a:off x="2811200" y="3119825"/>
              <a:ext cx="245350" cy="555000"/>
            </a:xfrm>
            <a:custGeom>
              <a:avLst/>
              <a:gdLst/>
              <a:ahLst/>
              <a:cxnLst/>
              <a:rect l="l" t="t" r="r" b="b"/>
              <a:pathLst>
                <a:path w="9814" h="22200" extrusionOk="0">
                  <a:moveTo>
                    <a:pt x="4897" y="0"/>
                  </a:moveTo>
                  <a:cubicBezTo>
                    <a:pt x="2198" y="0"/>
                    <a:pt x="1" y="4959"/>
                    <a:pt x="1" y="11090"/>
                  </a:cubicBezTo>
                  <a:cubicBezTo>
                    <a:pt x="1" y="17220"/>
                    <a:pt x="2198" y="22200"/>
                    <a:pt x="4897" y="22200"/>
                  </a:cubicBezTo>
                  <a:cubicBezTo>
                    <a:pt x="7617" y="22200"/>
                    <a:pt x="9814" y="17220"/>
                    <a:pt x="9814" y="11090"/>
                  </a:cubicBezTo>
                  <a:cubicBezTo>
                    <a:pt x="9814" y="4959"/>
                    <a:pt x="7617" y="0"/>
                    <a:pt x="4897" y="0"/>
                  </a:cubicBezTo>
                  <a:close/>
                </a:path>
              </a:pathLst>
            </a:custGeom>
            <a:solidFill>
              <a:srgbClr val="FFF9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4"/>
            <p:cNvSpPr/>
            <p:nvPr/>
          </p:nvSpPr>
          <p:spPr>
            <a:xfrm>
              <a:off x="2933600" y="3119825"/>
              <a:ext cx="1497125" cy="555000"/>
            </a:xfrm>
            <a:custGeom>
              <a:avLst/>
              <a:gdLst/>
              <a:ahLst/>
              <a:cxnLst/>
              <a:rect l="l" t="t" r="r" b="b"/>
              <a:pathLst>
                <a:path w="59885" h="22200" extrusionOk="0">
                  <a:moveTo>
                    <a:pt x="1" y="0"/>
                  </a:moveTo>
                  <a:lnTo>
                    <a:pt x="1" y="22200"/>
                  </a:lnTo>
                  <a:lnTo>
                    <a:pt x="59884" y="22200"/>
                  </a:lnTo>
                  <a:cubicBezTo>
                    <a:pt x="58587" y="22200"/>
                    <a:pt x="57541" y="17220"/>
                    <a:pt x="57541" y="11090"/>
                  </a:cubicBezTo>
                  <a:cubicBezTo>
                    <a:pt x="57541" y="4980"/>
                    <a:pt x="58587" y="0"/>
                    <a:pt x="59884" y="0"/>
                  </a:cubicBezTo>
                  <a:close/>
                </a:path>
              </a:pathLst>
            </a:custGeom>
            <a:solidFill>
              <a:srgbClr val="FFF9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4"/>
            <p:cNvSpPr/>
            <p:nvPr/>
          </p:nvSpPr>
          <p:spPr>
            <a:xfrm>
              <a:off x="4465225" y="3049200"/>
              <a:ext cx="48650" cy="70625"/>
            </a:xfrm>
            <a:custGeom>
              <a:avLst/>
              <a:gdLst/>
              <a:ahLst/>
              <a:cxnLst/>
              <a:rect l="l" t="t" r="r" b="b"/>
              <a:pathLst>
                <a:path w="1946" h="2825" extrusionOk="0">
                  <a:moveTo>
                    <a:pt x="983" y="0"/>
                  </a:moveTo>
                  <a:cubicBezTo>
                    <a:pt x="439" y="0"/>
                    <a:pt x="0" y="628"/>
                    <a:pt x="0" y="1402"/>
                  </a:cubicBezTo>
                  <a:cubicBezTo>
                    <a:pt x="0" y="2197"/>
                    <a:pt x="439" y="2825"/>
                    <a:pt x="983" y="2825"/>
                  </a:cubicBezTo>
                  <a:cubicBezTo>
                    <a:pt x="1507" y="2825"/>
                    <a:pt x="1946" y="2197"/>
                    <a:pt x="1946" y="1402"/>
                  </a:cubicBezTo>
                  <a:cubicBezTo>
                    <a:pt x="1946" y="628"/>
                    <a:pt x="1507" y="0"/>
                    <a:pt x="983" y="0"/>
                  </a:cubicBezTo>
                  <a:close/>
                </a:path>
              </a:pathLst>
            </a:custGeom>
            <a:solidFill>
              <a:srgbClr val="EF53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4"/>
            <p:cNvSpPr/>
            <p:nvPr/>
          </p:nvSpPr>
          <p:spPr>
            <a:xfrm>
              <a:off x="4465225" y="3674800"/>
              <a:ext cx="49175" cy="70650"/>
            </a:xfrm>
            <a:custGeom>
              <a:avLst/>
              <a:gdLst/>
              <a:ahLst/>
              <a:cxnLst/>
              <a:rect l="l" t="t" r="r" b="b"/>
              <a:pathLst>
                <a:path w="1967" h="2826" extrusionOk="0">
                  <a:moveTo>
                    <a:pt x="983" y="1"/>
                  </a:moveTo>
                  <a:cubicBezTo>
                    <a:pt x="439" y="1"/>
                    <a:pt x="0" y="629"/>
                    <a:pt x="0" y="1403"/>
                  </a:cubicBezTo>
                  <a:cubicBezTo>
                    <a:pt x="0" y="2198"/>
                    <a:pt x="439" y="2826"/>
                    <a:pt x="983" y="2826"/>
                  </a:cubicBezTo>
                  <a:cubicBezTo>
                    <a:pt x="1527" y="2826"/>
                    <a:pt x="1967" y="2198"/>
                    <a:pt x="1967" y="1403"/>
                  </a:cubicBezTo>
                  <a:cubicBezTo>
                    <a:pt x="1967" y="629"/>
                    <a:pt x="1527" y="1"/>
                    <a:pt x="9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4"/>
            <p:cNvSpPr/>
            <p:nvPr/>
          </p:nvSpPr>
          <p:spPr>
            <a:xfrm>
              <a:off x="3347375" y="2352950"/>
              <a:ext cx="1626300" cy="696275"/>
            </a:xfrm>
            <a:custGeom>
              <a:avLst/>
              <a:gdLst/>
              <a:ahLst/>
              <a:cxnLst/>
              <a:rect l="l" t="t" r="r" b="b"/>
              <a:pathLst>
                <a:path w="65052" h="27851" extrusionOk="0">
                  <a:moveTo>
                    <a:pt x="0" y="1"/>
                  </a:moveTo>
                  <a:lnTo>
                    <a:pt x="0" y="27850"/>
                  </a:lnTo>
                  <a:lnTo>
                    <a:pt x="65052" y="27850"/>
                  </a:lnTo>
                  <a:lnTo>
                    <a:pt x="65052" y="25005"/>
                  </a:lnTo>
                  <a:lnTo>
                    <a:pt x="56787" y="25005"/>
                  </a:lnTo>
                  <a:lnTo>
                    <a:pt x="56787" y="2826"/>
                  </a:lnTo>
                  <a:lnTo>
                    <a:pt x="65052" y="2826"/>
                  </a:lnTo>
                  <a:lnTo>
                    <a:pt x="65052" y="1"/>
                  </a:lnTo>
                  <a:close/>
                </a:path>
              </a:pathLst>
            </a:custGeom>
            <a:solidFill>
              <a:srgbClr val="716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4"/>
            <p:cNvSpPr/>
            <p:nvPr/>
          </p:nvSpPr>
          <p:spPr>
            <a:xfrm>
              <a:off x="1720550" y="2352950"/>
              <a:ext cx="1626325" cy="696275"/>
            </a:xfrm>
            <a:custGeom>
              <a:avLst/>
              <a:gdLst/>
              <a:ahLst/>
              <a:cxnLst/>
              <a:rect l="l" t="t" r="r" b="b"/>
              <a:pathLst>
                <a:path w="65053" h="27851" extrusionOk="0">
                  <a:moveTo>
                    <a:pt x="1" y="1"/>
                  </a:moveTo>
                  <a:lnTo>
                    <a:pt x="1" y="27850"/>
                  </a:lnTo>
                  <a:lnTo>
                    <a:pt x="65052" y="27850"/>
                  </a:lnTo>
                  <a:lnTo>
                    <a:pt x="6505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4"/>
            <p:cNvSpPr/>
            <p:nvPr/>
          </p:nvSpPr>
          <p:spPr>
            <a:xfrm>
              <a:off x="1566250" y="2352950"/>
              <a:ext cx="308125" cy="696275"/>
            </a:xfrm>
            <a:custGeom>
              <a:avLst/>
              <a:gdLst/>
              <a:ahLst/>
              <a:cxnLst/>
              <a:rect l="l" t="t" r="r" b="b"/>
              <a:pathLst>
                <a:path w="12325" h="27851" extrusionOk="0">
                  <a:moveTo>
                    <a:pt x="6173" y="1"/>
                  </a:moveTo>
                  <a:cubicBezTo>
                    <a:pt x="2762" y="1"/>
                    <a:pt x="0" y="6236"/>
                    <a:pt x="0" y="13915"/>
                  </a:cubicBezTo>
                  <a:cubicBezTo>
                    <a:pt x="0" y="21615"/>
                    <a:pt x="2762" y="27850"/>
                    <a:pt x="6173" y="27850"/>
                  </a:cubicBezTo>
                  <a:cubicBezTo>
                    <a:pt x="9562" y="27850"/>
                    <a:pt x="12324" y="21615"/>
                    <a:pt x="12324" y="13915"/>
                  </a:cubicBezTo>
                  <a:cubicBezTo>
                    <a:pt x="12324" y="6236"/>
                    <a:pt x="9562" y="1"/>
                    <a:pt x="617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4"/>
            <p:cNvSpPr/>
            <p:nvPr/>
          </p:nvSpPr>
          <p:spPr>
            <a:xfrm>
              <a:off x="3187825" y="2352950"/>
              <a:ext cx="307600" cy="696275"/>
            </a:xfrm>
            <a:custGeom>
              <a:avLst/>
              <a:gdLst/>
              <a:ahLst/>
              <a:cxnLst/>
              <a:rect l="l" t="t" r="r" b="b"/>
              <a:pathLst>
                <a:path w="12304" h="27851" extrusionOk="0">
                  <a:moveTo>
                    <a:pt x="6152" y="1"/>
                  </a:moveTo>
                  <a:cubicBezTo>
                    <a:pt x="2762" y="1"/>
                    <a:pt x="1" y="6236"/>
                    <a:pt x="1" y="13915"/>
                  </a:cubicBezTo>
                  <a:cubicBezTo>
                    <a:pt x="1" y="21615"/>
                    <a:pt x="2762" y="27850"/>
                    <a:pt x="6152" y="27850"/>
                  </a:cubicBezTo>
                  <a:cubicBezTo>
                    <a:pt x="9563" y="27850"/>
                    <a:pt x="12304" y="21615"/>
                    <a:pt x="12304" y="13915"/>
                  </a:cubicBezTo>
                  <a:cubicBezTo>
                    <a:pt x="12304" y="6236"/>
                    <a:pt x="9563" y="1"/>
                    <a:pt x="6152" y="1"/>
                  </a:cubicBezTo>
                  <a:close/>
                </a:path>
              </a:pathLst>
            </a:custGeom>
            <a:solidFill>
              <a:srgbClr val="71644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4"/>
            <p:cNvSpPr/>
            <p:nvPr/>
          </p:nvSpPr>
          <p:spPr>
            <a:xfrm>
              <a:off x="3295050" y="2423575"/>
              <a:ext cx="245375" cy="555025"/>
            </a:xfrm>
            <a:custGeom>
              <a:avLst/>
              <a:gdLst/>
              <a:ahLst/>
              <a:cxnLst/>
              <a:rect l="l" t="t" r="r" b="b"/>
              <a:pathLst>
                <a:path w="9815" h="22201" extrusionOk="0">
                  <a:moveTo>
                    <a:pt x="4918" y="1"/>
                  </a:moveTo>
                  <a:cubicBezTo>
                    <a:pt x="2198" y="1"/>
                    <a:pt x="1" y="4960"/>
                    <a:pt x="1" y="11090"/>
                  </a:cubicBezTo>
                  <a:cubicBezTo>
                    <a:pt x="1" y="17221"/>
                    <a:pt x="2198" y="22201"/>
                    <a:pt x="4918" y="22201"/>
                  </a:cubicBezTo>
                  <a:cubicBezTo>
                    <a:pt x="7617" y="22201"/>
                    <a:pt x="9814" y="17221"/>
                    <a:pt x="9814" y="11090"/>
                  </a:cubicBezTo>
                  <a:cubicBezTo>
                    <a:pt x="9814" y="4960"/>
                    <a:pt x="7617" y="1"/>
                    <a:pt x="491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4"/>
            <p:cNvSpPr/>
            <p:nvPr/>
          </p:nvSpPr>
          <p:spPr>
            <a:xfrm>
              <a:off x="3417975" y="2423575"/>
              <a:ext cx="1497125" cy="554500"/>
            </a:xfrm>
            <a:custGeom>
              <a:avLst/>
              <a:gdLst/>
              <a:ahLst/>
              <a:cxnLst/>
              <a:rect l="l" t="t" r="r" b="b"/>
              <a:pathLst>
                <a:path w="59885" h="22180" extrusionOk="0">
                  <a:moveTo>
                    <a:pt x="1" y="1"/>
                  </a:moveTo>
                  <a:lnTo>
                    <a:pt x="1" y="22180"/>
                  </a:lnTo>
                  <a:lnTo>
                    <a:pt x="59884" y="22180"/>
                  </a:lnTo>
                  <a:cubicBezTo>
                    <a:pt x="58587" y="22180"/>
                    <a:pt x="57541" y="17221"/>
                    <a:pt x="57541" y="11090"/>
                  </a:cubicBezTo>
                  <a:cubicBezTo>
                    <a:pt x="57541" y="4960"/>
                    <a:pt x="58587" y="1"/>
                    <a:pt x="598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4"/>
            <p:cNvSpPr/>
            <p:nvPr/>
          </p:nvSpPr>
          <p:spPr>
            <a:xfrm>
              <a:off x="4949600" y="2352950"/>
              <a:ext cx="48675" cy="70650"/>
            </a:xfrm>
            <a:custGeom>
              <a:avLst/>
              <a:gdLst/>
              <a:ahLst/>
              <a:cxnLst/>
              <a:rect l="l" t="t" r="r" b="b"/>
              <a:pathLst>
                <a:path w="1947" h="2826" extrusionOk="0">
                  <a:moveTo>
                    <a:pt x="963" y="1"/>
                  </a:moveTo>
                  <a:cubicBezTo>
                    <a:pt x="440" y="1"/>
                    <a:pt x="0" y="629"/>
                    <a:pt x="0" y="1403"/>
                  </a:cubicBezTo>
                  <a:cubicBezTo>
                    <a:pt x="0" y="2177"/>
                    <a:pt x="440" y="2826"/>
                    <a:pt x="963" y="2826"/>
                  </a:cubicBezTo>
                  <a:cubicBezTo>
                    <a:pt x="1507" y="2826"/>
                    <a:pt x="1946" y="2177"/>
                    <a:pt x="1946" y="1403"/>
                  </a:cubicBezTo>
                  <a:cubicBezTo>
                    <a:pt x="1946" y="629"/>
                    <a:pt x="1507" y="1"/>
                    <a:pt x="9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4"/>
            <p:cNvSpPr/>
            <p:nvPr/>
          </p:nvSpPr>
          <p:spPr>
            <a:xfrm>
              <a:off x="4949600" y="2978575"/>
              <a:ext cx="48675" cy="70650"/>
            </a:xfrm>
            <a:custGeom>
              <a:avLst/>
              <a:gdLst/>
              <a:ahLst/>
              <a:cxnLst/>
              <a:rect l="l" t="t" r="r" b="b"/>
              <a:pathLst>
                <a:path w="1947" h="2826" extrusionOk="0">
                  <a:moveTo>
                    <a:pt x="963" y="1"/>
                  </a:moveTo>
                  <a:cubicBezTo>
                    <a:pt x="440" y="1"/>
                    <a:pt x="0" y="628"/>
                    <a:pt x="0" y="1403"/>
                  </a:cubicBezTo>
                  <a:cubicBezTo>
                    <a:pt x="0" y="2177"/>
                    <a:pt x="440" y="2825"/>
                    <a:pt x="963" y="2825"/>
                  </a:cubicBezTo>
                  <a:cubicBezTo>
                    <a:pt x="1507" y="2825"/>
                    <a:pt x="1946" y="2177"/>
                    <a:pt x="1946" y="1403"/>
                  </a:cubicBezTo>
                  <a:cubicBezTo>
                    <a:pt x="1946" y="628"/>
                    <a:pt x="1507" y="1"/>
                    <a:pt x="9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4"/>
            <p:cNvSpPr/>
            <p:nvPr/>
          </p:nvSpPr>
          <p:spPr>
            <a:xfrm>
              <a:off x="1720550" y="2352950"/>
              <a:ext cx="230725" cy="696275"/>
            </a:xfrm>
            <a:custGeom>
              <a:avLst/>
              <a:gdLst/>
              <a:ahLst/>
              <a:cxnLst/>
              <a:rect l="l" t="t" r="r" b="b"/>
              <a:pathLst>
                <a:path w="9229" h="27851" extrusionOk="0">
                  <a:moveTo>
                    <a:pt x="6152" y="1"/>
                  </a:moveTo>
                  <a:cubicBezTo>
                    <a:pt x="2763" y="1"/>
                    <a:pt x="1" y="6236"/>
                    <a:pt x="1" y="13915"/>
                  </a:cubicBezTo>
                  <a:cubicBezTo>
                    <a:pt x="1" y="21615"/>
                    <a:pt x="2763" y="27850"/>
                    <a:pt x="6152" y="27850"/>
                  </a:cubicBezTo>
                  <a:lnTo>
                    <a:pt x="9228" y="27850"/>
                  </a:lnTo>
                  <a:cubicBezTo>
                    <a:pt x="5838" y="27850"/>
                    <a:pt x="3077" y="21615"/>
                    <a:pt x="3077" y="13915"/>
                  </a:cubicBezTo>
                  <a:cubicBezTo>
                    <a:pt x="3077" y="6236"/>
                    <a:pt x="5838" y="1"/>
                    <a:pt x="922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4"/>
            <p:cNvSpPr/>
            <p:nvPr/>
          </p:nvSpPr>
          <p:spPr>
            <a:xfrm>
              <a:off x="1874350" y="2352950"/>
              <a:ext cx="231225" cy="696275"/>
            </a:xfrm>
            <a:custGeom>
              <a:avLst/>
              <a:gdLst/>
              <a:ahLst/>
              <a:cxnLst/>
              <a:rect l="l" t="t" r="r" b="b"/>
              <a:pathLst>
                <a:path w="9249" h="27851" extrusionOk="0">
                  <a:moveTo>
                    <a:pt x="6152" y="1"/>
                  </a:moveTo>
                  <a:cubicBezTo>
                    <a:pt x="2762" y="1"/>
                    <a:pt x="0" y="6236"/>
                    <a:pt x="0" y="13915"/>
                  </a:cubicBezTo>
                  <a:cubicBezTo>
                    <a:pt x="0" y="21615"/>
                    <a:pt x="2762" y="27850"/>
                    <a:pt x="6152" y="27850"/>
                  </a:cubicBezTo>
                  <a:lnTo>
                    <a:pt x="9249" y="27850"/>
                  </a:lnTo>
                  <a:cubicBezTo>
                    <a:pt x="5838" y="27850"/>
                    <a:pt x="3076" y="21615"/>
                    <a:pt x="3076" y="13915"/>
                  </a:cubicBezTo>
                  <a:cubicBezTo>
                    <a:pt x="3076" y="6236"/>
                    <a:pt x="5838" y="1"/>
                    <a:pt x="924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4"/>
            <p:cNvSpPr/>
            <p:nvPr/>
          </p:nvSpPr>
          <p:spPr>
            <a:xfrm>
              <a:off x="4408036" y="2610309"/>
              <a:ext cx="285848" cy="333099"/>
            </a:xfrm>
            <a:custGeom>
              <a:avLst/>
              <a:gdLst/>
              <a:ahLst/>
              <a:cxnLst/>
              <a:rect l="l" t="t" r="r" b="b"/>
              <a:pathLst>
                <a:path w="6089" h="8266" extrusionOk="0">
                  <a:moveTo>
                    <a:pt x="0" y="1"/>
                  </a:moveTo>
                  <a:lnTo>
                    <a:pt x="0" y="8266"/>
                  </a:lnTo>
                  <a:lnTo>
                    <a:pt x="3034" y="6634"/>
                  </a:lnTo>
                  <a:lnTo>
                    <a:pt x="6089" y="8266"/>
                  </a:lnTo>
                  <a:lnTo>
                    <a:pt x="60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4"/>
            <p:cNvSpPr/>
            <p:nvPr/>
          </p:nvSpPr>
          <p:spPr>
            <a:xfrm>
              <a:off x="1374800" y="3745425"/>
              <a:ext cx="1771725" cy="275175"/>
            </a:xfrm>
            <a:custGeom>
              <a:avLst/>
              <a:gdLst/>
              <a:ahLst/>
              <a:cxnLst/>
              <a:rect l="l" t="t" r="r" b="b"/>
              <a:pathLst>
                <a:path w="70869" h="11007" extrusionOk="0">
                  <a:moveTo>
                    <a:pt x="6026" y="1"/>
                  </a:moveTo>
                  <a:cubicBezTo>
                    <a:pt x="3055" y="1"/>
                    <a:pt x="586" y="4708"/>
                    <a:pt x="0" y="11006"/>
                  </a:cubicBezTo>
                  <a:lnTo>
                    <a:pt x="64843" y="11006"/>
                  </a:lnTo>
                  <a:cubicBezTo>
                    <a:pt x="65449" y="4708"/>
                    <a:pt x="67918" y="1"/>
                    <a:pt x="7086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4"/>
            <p:cNvSpPr/>
            <p:nvPr/>
          </p:nvSpPr>
          <p:spPr>
            <a:xfrm>
              <a:off x="3146500" y="3745425"/>
              <a:ext cx="5250" cy="550"/>
            </a:xfrm>
            <a:custGeom>
              <a:avLst/>
              <a:gdLst/>
              <a:ahLst/>
              <a:cxnLst/>
              <a:rect l="l" t="t" r="r" b="b"/>
              <a:pathLst>
                <a:path w="210" h="22" extrusionOk="0">
                  <a:moveTo>
                    <a:pt x="1" y="1"/>
                  </a:moveTo>
                  <a:cubicBezTo>
                    <a:pt x="84" y="1"/>
                    <a:pt x="147" y="1"/>
                    <a:pt x="210" y="22"/>
                  </a:cubicBezTo>
                  <a:lnTo>
                    <a:pt x="210" y="1"/>
                  </a:lnTo>
                  <a:close/>
                </a:path>
              </a:pathLst>
            </a:custGeom>
            <a:solidFill>
              <a:srgbClr val="FFB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4"/>
            <p:cNvSpPr/>
            <p:nvPr/>
          </p:nvSpPr>
          <p:spPr>
            <a:xfrm>
              <a:off x="3146500" y="4441650"/>
              <a:ext cx="5250" cy="25"/>
            </a:xfrm>
            <a:custGeom>
              <a:avLst/>
              <a:gdLst/>
              <a:ahLst/>
              <a:cxnLst/>
              <a:rect l="l" t="t" r="r" b="b"/>
              <a:pathLst>
                <a:path w="210" h="1" extrusionOk="0">
                  <a:moveTo>
                    <a:pt x="210" y="1"/>
                  </a:moveTo>
                  <a:cubicBezTo>
                    <a:pt x="147" y="1"/>
                    <a:pt x="84" y="1"/>
                    <a:pt x="1" y="1"/>
                  </a:cubicBezTo>
                  <a:lnTo>
                    <a:pt x="210" y="1"/>
                  </a:lnTo>
                  <a:close/>
                </a:path>
              </a:pathLst>
            </a:custGeom>
            <a:solidFill>
              <a:srgbClr val="FFB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4"/>
            <p:cNvSpPr/>
            <p:nvPr/>
          </p:nvSpPr>
          <p:spPr>
            <a:xfrm>
              <a:off x="3187825" y="3049200"/>
              <a:ext cx="1326575" cy="70625"/>
            </a:xfrm>
            <a:custGeom>
              <a:avLst/>
              <a:gdLst/>
              <a:ahLst/>
              <a:cxnLst/>
              <a:rect l="l" t="t" r="r" b="b"/>
              <a:pathLst>
                <a:path w="53063" h="2825" extrusionOk="0">
                  <a:moveTo>
                    <a:pt x="1" y="0"/>
                  </a:moveTo>
                  <a:lnTo>
                    <a:pt x="1" y="2825"/>
                  </a:lnTo>
                  <a:lnTo>
                    <a:pt x="52079" y="2825"/>
                  </a:lnTo>
                  <a:cubicBezTo>
                    <a:pt x="52623" y="2825"/>
                    <a:pt x="53042" y="2197"/>
                    <a:pt x="53042" y="1402"/>
                  </a:cubicBezTo>
                  <a:cubicBezTo>
                    <a:pt x="53063" y="628"/>
                    <a:pt x="52623" y="0"/>
                    <a:pt x="52079" y="0"/>
                  </a:cubicBezTo>
                  <a:close/>
                </a:path>
              </a:pathLst>
            </a:custGeom>
            <a:solidFill>
              <a:srgbClr val="9B742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4"/>
            <p:cNvSpPr/>
            <p:nvPr/>
          </p:nvSpPr>
          <p:spPr>
            <a:xfrm>
              <a:off x="3215550" y="3119825"/>
              <a:ext cx="1215175" cy="160075"/>
            </a:xfrm>
            <a:custGeom>
              <a:avLst/>
              <a:gdLst/>
              <a:ahLst/>
              <a:cxnLst/>
              <a:rect l="l" t="t" r="r" b="b"/>
              <a:pathLst>
                <a:path w="48607" h="6403" extrusionOk="0">
                  <a:moveTo>
                    <a:pt x="2135" y="0"/>
                  </a:moveTo>
                  <a:cubicBezTo>
                    <a:pt x="1193" y="0"/>
                    <a:pt x="377" y="2636"/>
                    <a:pt x="0" y="6403"/>
                  </a:cubicBezTo>
                  <a:lnTo>
                    <a:pt x="46472" y="6403"/>
                  </a:lnTo>
                  <a:cubicBezTo>
                    <a:pt x="46848" y="2615"/>
                    <a:pt x="47664" y="0"/>
                    <a:pt x="48606" y="0"/>
                  </a:cubicBez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4"/>
            <p:cNvSpPr/>
            <p:nvPr/>
          </p:nvSpPr>
          <p:spPr>
            <a:xfrm>
              <a:off x="2015050" y="4261200"/>
              <a:ext cx="1859625" cy="347875"/>
            </a:xfrm>
            <a:custGeom>
              <a:avLst/>
              <a:gdLst/>
              <a:ahLst/>
              <a:cxnLst/>
              <a:rect l="l" t="t" r="r" b="b"/>
              <a:pathLst>
                <a:path w="74385" h="13915" extrusionOk="0">
                  <a:moveTo>
                    <a:pt x="74280" y="0"/>
                  </a:moveTo>
                  <a:lnTo>
                    <a:pt x="4060" y="7407"/>
                  </a:lnTo>
                  <a:cubicBezTo>
                    <a:pt x="2679" y="7491"/>
                    <a:pt x="1507" y="8370"/>
                    <a:pt x="1068" y="9688"/>
                  </a:cubicBezTo>
                  <a:lnTo>
                    <a:pt x="168" y="12262"/>
                  </a:lnTo>
                  <a:cubicBezTo>
                    <a:pt x="1" y="12743"/>
                    <a:pt x="147" y="13266"/>
                    <a:pt x="524" y="13601"/>
                  </a:cubicBezTo>
                  <a:cubicBezTo>
                    <a:pt x="754" y="13810"/>
                    <a:pt x="1047" y="13915"/>
                    <a:pt x="1340" y="13915"/>
                  </a:cubicBezTo>
                  <a:cubicBezTo>
                    <a:pt x="1528" y="13915"/>
                    <a:pt x="1717" y="13873"/>
                    <a:pt x="1905" y="13789"/>
                  </a:cubicBezTo>
                  <a:cubicBezTo>
                    <a:pt x="3328" y="13078"/>
                    <a:pt x="5713" y="11466"/>
                    <a:pt x="6131" y="8370"/>
                  </a:cubicBezTo>
                  <a:lnTo>
                    <a:pt x="74384" y="1172"/>
                  </a:lnTo>
                  <a:lnTo>
                    <a:pt x="742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4"/>
            <p:cNvSpPr/>
            <p:nvPr/>
          </p:nvSpPr>
          <p:spPr>
            <a:xfrm>
              <a:off x="2205975" y="4261200"/>
              <a:ext cx="1859625" cy="347875"/>
            </a:xfrm>
            <a:custGeom>
              <a:avLst/>
              <a:gdLst/>
              <a:ahLst/>
              <a:cxnLst/>
              <a:rect l="l" t="t" r="r" b="b"/>
              <a:pathLst>
                <a:path w="74385" h="13915" extrusionOk="0">
                  <a:moveTo>
                    <a:pt x="126" y="0"/>
                  </a:moveTo>
                  <a:lnTo>
                    <a:pt x="1" y="1172"/>
                  </a:lnTo>
                  <a:lnTo>
                    <a:pt x="68254" y="8370"/>
                  </a:lnTo>
                  <a:cubicBezTo>
                    <a:pt x="68672" y="11466"/>
                    <a:pt x="71058" y="13078"/>
                    <a:pt x="72480" y="13789"/>
                  </a:cubicBezTo>
                  <a:cubicBezTo>
                    <a:pt x="72669" y="13873"/>
                    <a:pt x="72857" y="13915"/>
                    <a:pt x="73045" y="13915"/>
                  </a:cubicBezTo>
                  <a:cubicBezTo>
                    <a:pt x="73338" y="13915"/>
                    <a:pt x="73631" y="13810"/>
                    <a:pt x="73861" y="13601"/>
                  </a:cubicBezTo>
                  <a:cubicBezTo>
                    <a:pt x="74238" y="13266"/>
                    <a:pt x="74384" y="12743"/>
                    <a:pt x="74217" y="12262"/>
                  </a:cubicBezTo>
                  <a:lnTo>
                    <a:pt x="73317" y="9688"/>
                  </a:lnTo>
                  <a:cubicBezTo>
                    <a:pt x="72878" y="8370"/>
                    <a:pt x="71706" y="7491"/>
                    <a:pt x="70325" y="7407"/>
                  </a:cubicBezTo>
                  <a:lnTo>
                    <a:pt x="126" y="0"/>
                  </a:ln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4"/>
            <p:cNvSpPr/>
            <p:nvPr/>
          </p:nvSpPr>
          <p:spPr>
            <a:xfrm>
              <a:off x="3119300" y="4282875"/>
              <a:ext cx="42925" cy="78025"/>
            </a:xfrm>
            <a:custGeom>
              <a:avLst/>
              <a:gdLst/>
              <a:ahLst/>
              <a:cxnLst/>
              <a:rect l="l" t="t" r="r" b="b"/>
              <a:pathLst>
                <a:path w="1717" h="3121" extrusionOk="0">
                  <a:moveTo>
                    <a:pt x="537" y="1"/>
                  </a:moveTo>
                  <a:cubicBezTo>
                    <a:pt x="511" y="1"/>
                    <a:pt x="485" y="4"/>
                    <a:pt x="461" y="12"/>
                  </a:cubicBezTo>
                  <a:cubicBezTo>
                    <a:pt x="105" y="96"/>
                    <a:pt x="1" y="870"/>
                    <a:pt x="231" y="1728"/>
                  </a:cubicBezTo>
                  <a:cubicBezTo>
                    <a:pt x="425" y="2523"/>
                    <a:pt x="852" y="3120"/>
                    <a:pt x="1197" y="3120"/>
                  </a:cubicBezTo>
                  <a:cubicBezTo>
                    <a:pt x="1224" y="3120"/>
                    <a:pt x="1251" y="3116"/>
                    <a:pt x="1277" y="3109"/>
                  </a:cubicBezTo>
                  <a:cubicBezTo>
                    <a:pt x="1612" y="3025"/>
                    <a:pt x="1716" y="2251"/>
                    <a:pt x="1486" y="1393"/>
                  </a:cubicBezTo>
                  <a:cubicBezTo>
                    <a:pt x="1292" y="598"/>
                    <a:pt x="865" y="1"/>
                    <a:pt x="537" y="1"/>
                  </a:cubicBezTo>
                  <a:close/>
                </a:path>
              </a:pathLst>
            </a:custGeom>
            <a:solidFill>
              <a:srgbClr val="FFEC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4"/>
            <p:cNvSpPr/>
            <p:nvPr/>
          </p:nvSpPr>
          <p:spPr>
            <a:xfrm>
              <a:off x="2918425" y="4282875"/>
              <a:ext cx="42925" cy="78025"/>
            </a:xfrm>
            <a:custGeom>
              <a:avLst/>
              <a:gdLst/>
              <a:ahLst/>
              <a:cxnLst/>
              <a:rect l="l" t="t" r="r" b="b"/>
              <a:pathLst>
                <a:path w="1717" h="3121" extrusionOk="0">
                  <a:moveTo>
                    <a:pt x="1197" y="1"/>
                  </a:moveTo>
                  <a:cubicBezTo>
                    <a:pt x="852" y="1"/>
                    <a:pt x="425" y="598"/>
                    <a:pt x="231" y="1393"/>
                  </a:cubicBezTo>
                  <a:cubicBezTo>
                    <a:pt x="1" y="2251"/>
                    <a:pt x="105" y="3025"/>
                    <a:pt x="461" y="3109"/>
                  </a:cubicBezTo>
                  <a:cubicBezTo>
                    <a:pt x="486" y="3116"/>
                    <a:pt x="511" y="3120"/>
                    <a:pt x="537" y="3120"/>
                  </a:cubicBezTo>
                  <a:cubicBezTo>
                    <a:pt x="865" y="3120"/>
                    <a:pt x="1293" y="2523"/>
                    <a:pt x="1486" y="1728"/>
                  </a:cubicBezTo>
                  <a:cubicBezTo>
                    <a:pt x="1717" y="870"/>
                    <a:pt x="1612" y="96"/>
                    <a:pt x="1277" y="12"/>
                  </a:cubicBezTo>
                  <a:cubicBezTo>
                    <a:pt x="1251" y="4"/>
                    <a:pt x="1224" y="1"/>
                    <a:pt x="1197" y="1"/>
                  </a:cubicBezTo>
                  <a:close/>
                </a:path>
              </a:pathLst>
            </a:custGeom>
            <a:solidFill>
              <a:srgbClr val="FFEC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4"/>
            <p:cNvSpPr/>
            <p:nvPr/>
          </p:nvSpPr>
          <p:spPr>
            <a:xfrm>
              <a:off x="2902750" y="4179075"/>
              <a:ext cx="275150" cy="182575"/>
            </a:xfrm>
            <a:custGeom>
              <a:avLst/>
              <a:gdLst/>
              <a:ahLst/>
              <a:cxnLst/>
              <a:rect l="l" t="t" r="r" b="b"/>
              <a:pathLst>
                <a:path w="11006" h="7303" extrusionOk="0">
                  <a:moveTo>
                    <a:pt x="5503" y="0"/>
                  </a:moveTo>
                  <a:cubicBezTo>
                    <a:pt x="4080" y="0"/>
                    <a:pt x="2909" y="482"/>
                    <a:pt x="2009" y="1423"/>
                  </a:cubicBezTo>
                  <a:cubicBezTo>
                    <a:pt x="0" y="3515"/>
                    <a:pt x="147" y="7156"/>
                    <a:pt x="147" y="7303"/>
                  </a:cubicBezTo>
                  <a:lnTo>
                    <a:pt x="1339" y="7261"/>
                  </a:lnTo>
                  <a:cubicBezTo>
                    <a:pt x="1318" y="7219"/>
                    <a:pt x="1214" y="3955"/>
                    <a:pt x="2867" y="2239"/>
                  </a:cubicBezTo>
                  <a:cubicBezTo>
                    <a:pt x="3536" y="1528"/>
                    <a:pt x="4394" y="1172"/>
                    <a:pt x="5503" y="1172"/>
                  </a:cubicBezTo>
                  <a:cubicBezTo>
                    <a:pt x="6612" y="1172"/>
                    <a:pt x="7470" y="1528"/>
                    <a:pt x="8160" y="2239"/>
                  </a:cubicBezTo>
                  <a:cubicBezTo>
                    <a:pt x="9813" y="3955"/>
                    <a:pt x="9688" y="7219"/>
                    <a:pt x="9688" y="7261"/>
                  </a:cubicBezTo>
                  <a:lnTo>
                    <a:pt x="10860" y="7303"/>
                  </a:lnTo>
                  <a:cubicBezTo>
                    <a:pt x="10860" y="7156"/>
                    <a:pt x="11006" y="3515"/>
                    <a:pt x="9018" y="1423"/>
                  </a:cubicBezTo>
                  <a:cubicBezTo>
                    <a:pt x="8119" y="482"/>
                    <a:pt x="6926" y="0"/>
                    <a:pt x="5503"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4"/>
            <p:cNvSpPr/>
            <p:nvPr/>
          </p:nvSpPr>
          <p:spPr>
            <a:xfrm>
              <a:off x="2207550" y="3913875"/>
              <a:ext cx="723475" cy="723975"/>
            </a:xfrm>
            <a:custGeom>
              <a:avLst/>
              <a:gdLst/>
              <a:ahLst/>
              <a:cxnLst/>
              <a:rect l="l" t="t" r="r" b="b"/>
              <a:pathLst>
                <a:path w="28939" h="28959" extrusionOk="0">
                  <a:moveTo>
                    <a:pt x="14459" y="0"/>
                  </a:moveTo>
                  <a:cubicBezTo>
                    <a:pt x="6466" y="0"/>
                    <a:pt x="1" y="6486"/>
                    <a:pt x="1" y="14479"/>
                  </a:cubicBezTo>
                  <a:cubicBezTo>
                    <a:pt x="1" y="22472"/>
                    <a:pt x="6466" y="28958"/>
                    <a:pt x="14459" y="28958"/>
                  </a:cubicBezTo>
                  <a:cubicBezTo>
                    <a:pt x="22473" y="28958"/>
                    <a:pt x="28938" y="22472"/>
                    <a:pt x="28938" y="14479"/>
                  </a:cubicBezTo>
                  <a:cubicBezTo>
                    <a:pt x="28938" y="6486"/>
                    <a:pt x="22473" y="0"/>
                    <a:pt x="144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4"/>
            <p:cNvSpPr/>
            <p:nvPr/>
          </p:nvSpPr>
          <p:spPr>
            <a:xfrm>
              <a:off x="2207550" y="3914350"/>
              <a:ext cx="458250" cy="457775"/>
            </a:xfrm>
            <a:custGeom>
              <a:avLst/>
              <a:gdLst/>
              <a:ahLst/>
              <a:cxnLst/>
              <a:rect l="l" t="t" r="r" b="b"/>
              <a:pathLst>
                <a:path w="18330" h="18311" extrusionOk="0">
                  <a:moveTo>
                    <a:pt x="14661" y="0"/>
                  </a:moveTo>
                  <a:cubicBezTo>
                    <a:pt x="14594" y="0"/>
                    <a:pt x="14526" y="1"/>
                    <a:pt x="14459" y="2"/>
                  </a:cubicBezTo>
                  <a:cubicBezTo>
                    <a:pt x="13999" y="2"/>
                    <a:pt x="13559" y="23"/>
                    <a:pt x="13099" y="65"/>
                  </a:cubicBezTo>
                  <a:lnTo>
                    <a:pt x="63" y="13100"/>
                  </a:lnTo>
                  <a:cubicBezTo>
                    <a:pt x="22" y="13540"/>
                    <a:pt x="1" y="14000"/>
                    <a:pt x="1" y="14460"/>
                  </a:cubicBezTo>
                  <a:cubicBezTo>
                    <a:pt x="1" y="15799"/>
                    <a:pt x="168" y="17097"/>
                    <a:pt x="503" y="18310"/>
                  </a:cubicBezTo>
                  <a:lnTo>
                    <a:pt x="18330" y="504"/>
                  </a:lnTo>
                  <a:cubicBezTo>
                    <a:pt x="17157" y="186"/>
                    <a:pt x="15929" y="0"/>
                    <a:pt x="146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4"/>
            <p:cNvSpPr/>
            <p:nvPr/>
          </p:nvSpPr>
          <p:spPr>
            <a:xfrm>
              <a:off x="2239475" y="3946300"/>
              <a:ext cx="526250" cy="526250"/>
            </a:xfrm>
            <a:custGeom>
              <a:avLst/>
              <a:gdLst/>
              <a:ahLst/>
              <a:cxnLst/>
              <a:rect l="l" t="t" r="r" b="b"/>
              <a:pathLst>
                <a:path w="21050" h="21050" extrusionOk="0">
                  <a:moveTo>
                    <a:pt x="19166" y="0"/>
                  </a:moveTo>
                  <a:lnTo>
                    <a:pt x="0" y="19166"/>
                  </a:lnTo>
                  <a:cubicBezTo>
                    <a:pt x="293" y="19815"/>
                    <a:pt x="649" y="20443"/>
                    <a:pt x="1025" y="21049"/>
                  </a:cubicBezTo>
                  <a:lnTo>
                    <a:pt x="21049" y="1026"/>
                  </a:lnTo>
                  <a:cubicBezTo>
                    <a:pt x="20463" y="649"/>
                    <a:pt x="19836" y="293"/>
                    <a:pt x="191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4"/>
            <p:cNvSpPr/>
            <p:nvPr/>
          </p:nvSpPr>
          <p:spPr>
            <a:xfrm>
              <a:off x="2192375" y="3899225"/>
              <a:ext cx="753800" cy="753275"/>
            </a:xfrm>
            <a:custGeom>
              <a:avLst/>
              <a:gdLst/>
              <a:ahLst/>
              <a:cxnLst/>
              <a:rect l="l" t="t" r="r" b="b"/>
              <a:pathLst>
                <a:path w="30152" h="30131" extrusionOk="0">
                  <a:moveTo>
                    <a:pt x="15087" y="1193"/>
                  </a:moveTo>
                  <a:cubicBezTo>
                    <a:pt x="22745" y="1193"/>
                    <a:pt x="28959" y="7407"/>
                    <a:pt x="28959" y="15065"/>
                  </a:cubicBezTo>
                  <a:cubicBezTo>
                    <a:pt x="28959" y="22723"/>
                    <a:pt x="22745" y="28958"/>
                    <a:pt x="15087" y="28958"/>
                  </a:cubicBezTo>
                  <a:cubicBezTo>
                    <a:pt x="7429" y="28958"/>
                    <a:pt x="1194" y="22723"/>
                    <a:pt x="1194" y="15065"/>
                  </a:cubicBezTo>
                  <a:cubicBezTo>
                    <a:pt x="1194" y="7407"/>
                    <a:pt x="7408" y="1193"/>
                    <a:pt x="15087" y="1193"/>
                  </a:cubicBezTo>
                  <a:close/>
                  <a:moveTo>
                    <a:pt x="15087" y="0"/>
                  </a:moveTo>
                  <a:cubicBezTo>
                    <a:pt x="6759" y="0"/>
                    <a:pt x="1" y="6759"/>
                    <a:pt x="1" y="15065"/>
                  </a:cubicBezTo>
                  <a:cubicBezTo>
                    <a:pt x="1" y="23372"/>
                    <a:pt x="6759" y="30130"/>
                    <a:pt x="15087" y="30130"/>
                  </a:cubicBezTo>
                  <a:cubicBezTo>
                    <a:pt x="23394" y="30130"/>
                    <a:pt x="30152" y="23372"/>
                    <a:pt x="30152" y="15065"/>
                  </a:cubicBezTo>
                  <a:cubicBezTo>
                    <a:pt x="30152" y="6759"/>
                    <a:pt x="23394" y="0"/>
                    <a:pt x="15087"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4"/>
            <p:cNvSpPr/>
            <p:nvPr/>
          </p:nvSpPr>
          <p:spPr>
            <a:xfrm>
              <a:off x="3149650" y="3913875"/>
              <a:ext cx="723450" cy="723975"/>
            </a:xfrm>
            <a:custGeom>
              <a:avLst/>
              <a:gdLst/>
              <a:ahLst/>
              <a:cxnLst/>
              <a:rect l="l" t="t" r="r" b="b"/>
              <a:pathLst>
                <a:path w="28938" h="28959" extrusionOk="0">
                  <a:moveTo>
                    <a:pt x="14479" y="0"/>
                  </a:moveTo>
                  <a:cubicBezTo>
                    <a:pt x="6466" y="0"/>
                    <a:pt x="0" y="6486"/>
                    <a:pt x="0" y="14479"/>
                  </a:cubicBezTo>
                  <a:cubicBezTo>
                    <a:pt x="0" y="22472"/>
                    <a:pt x="6466" y="28958"/>
                    <a:pt x="14479" y="28958"/>
                  </a:cubicBezTo>
                  <a:cubicBezTo>
                    <a:pt x="22472" y="28958"/>
                    <a:pt x="28937" y="22472"/>
                    <a:pt x="28937" y="14479"/>
                  </a:cubicBezTo>
                  <a:cubicBezTo>
                    <a:pt x="28937" y="6486"/>
                    <a:pt x="22472" y="0"/>
                    <a:pt x="144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4"/>
            <p:cNvSpPr/>
            <p:nvPr/>
          </p:nvSpPr>
          <p:spPr>
            <a:xfrm>
              <a:off x="3149125" y="3914350"/>
              <a:ext cx="458775" cy="457775"/>
            </a:xfrm>
            <a:custGeom>
              <a:avLst/>
              <a:gdLst/>
              <a:ahLst/>
              <a:cxnLst/>
              <a:rect l="l" t="t" r="r" b="b"/>
              <a:pathLst>
                <a:path w="18351" h="18311" extrusionOk="0">
                  <a:moveTo>
                    <a:pt x="14681" y="0"/>
                  </a:moveTo>
                  <a:cubicBezTo>
                    <a:pt x="14614" y="0"/>
                    <a:pt x="14547" y="1"/>
                    <a:pt x="14479" y="2"/>
                  </a:cubicBezTo>
                  <a:cubicBezTo>
                    <a:pt x="14019" y="2"/>
                    <a:pt x="13580" y="23"/>
                    <a:pt x="13119" y="65"/>
                  </a:cubicBezTo>
                  <a:lnTo>
                    <a:pt x="84" y="13100"/>
                  </a:lnTo>
                  <a:cubicBezTo>
                    <a:pt x="21" y="13540"/>
                    <a:pt x="0" y="14000"/>
                    <a:pt x="0" y="14460"/>
                  </a:cubicBezTo>
                  <a:cubicBezTo>
                    <a:pt x="0" y="15799"/>
                    <a:pt x="189" y="17097"/>
                    <a:pt x="523" y="18310"/>
                  </a:cubicBezTo>
                  <a:lnTo>
                    <a:pt x="18350" y="504"/>
                  </a:lnTo>
                  <a:cubicBezTo>
                    <a:pt x="17178" y="186"/>
                    <a:pt x="15949" y="0"/>
                    <a:pt x="14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4"/>
            <p:cNvSpPr/>
            <p:nvPr/>
          </p:nvSpPr>
          <p:spPr>
            <a:xfrm>
              <a:off x="3181550" y="3946300"/>
              <a:ext cx="526250" cy="526250"/>
            </a:xfrm>
            <a:custGeom>
              <a:avLst/>
              <a:gdLst/>
              <a:ahLst/>
              <a:cxnLst/>
              <a:rect l="l" t="t" r="r" b="b"/>
              <a:pathLst>
                <a:path w="21050" h="21050" extrusionOk="0">
                  <a:moveTo>
                    <a:pt x="19166" y="0"/>
                  </a:moveTo>
                  <a:lnTo>
                    <a:pt x="0" y="19166"/>
                  </a:lnTo>
                  <a:cubicBezTo>
                    <a:pt x="293" y="19815"/>
                    <a:pt x="649" y="20443"/>
                    <a:pt x="1047" y="21049"/>
                  </a:cubicBezTo>
                  <a:lnTo>
                    <a:pt x="21050" y="1026"/>
                  </a:lnTo>
                  <a:cubicBezTo>
                    <a:pt x="20464" y="649"/>
                    <a:pt x="19836" y="293"/>
                    <a:pt x="191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4"/>
            <p:cNvSpPr/>
            <p:nvPr/>
          </p:nvSpPr>
          <p:spPr>
            <a:xfrm>
              <a:off x="3134475" y="3899225"/>
              <a:ext cx="753800" cy="753275"/>
            </a:xfrm>
            <a:custGeom>
              <a:avLst/>
              <a:gdLst/>
              <a:ahLst/>
              <a:cxnLst/>
              <a:rect l="l" t="t" r="r" b="b"/>
              <a:pathLst>
                <a:path w="30152" h="30131" extrusionOk="0">
                  <a:moveTo>
                    <a:pt x="15086" y="1193"/>
                  </a:moveTo>
                  <a:cubicBezTo>
                    <a:pt x="22744" y="1193"/>
                    <a:pt x="28959" y="7407"/>
                    <a:pt x="28959" y="15065"/>
                  </a:cubicBezTo>
                  <a:cubicBezTo>
                    <a:pt x="28959" y="22723"/>
                    <a:pt x="22744" y="28958"/>
                    <a:pt x="15086" y="28958"/>
                  </a:cubicBezTo>
                  <a:cubicBezTo>
                    <a:pt x="7428" y="28958"/>
                    <a:pt x="1193" y="22723"/>
                    <a:pt x="1193" y="15065"/>
                  </a:cubicBezTo>
                  <a:cubicBezTo>
                    <a:pt x="1193" y="7407"/>
                    <a:pt x="7428" y="1193"/>
                    <a:pt x="15086" y="1193"/>
                  </a:cubicBezTo>
                  <a:close/>
                  <a:moveTo>
                    <a:pt x="15086" y="0"/>
                  </a:moveTo>
                  <a:cubicBezTo>
                    <a:pt x="6759" y="0"/>
                    <a:pt x="0" y="6759"/>
                    <a:pt x="0" y="15065"/>
                  </a:cubicBezTo>
                  <a:cubicBezTo>
                    <a:pt x="0" y="23372"/>
                    <a:pt x="6759" y="30130"/>
                    <a:pt x="15086" y="30130"/>
                  </a:cubicBezTo>
                  <a:cubicBezTo>
                    <a:pt x="23393" y="30130"/>
                    <a:pt x="30151" y="23372"/>
                    <a:pt x="30151" y="15065"/>
                  </a:cubicBezTo>
                  <a:cubicBezTo>
                    <a:pt x="30151" y="6759"/>
                    <a:pt x="23393" y="0"/>
                    <a:pt x="15086"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4"/>
            <p:cNvSpPr/>
            <p:nvPr/>
          </p:nvSpPr>
          <p:spPr>
            <a:xfrm>
              <a:off x="2167800" y="4241325"/>
              <a:ext cx="53900" cy="69600"/>
            </a:xfrm>
            <a:custGeom>
              <a:avLst/>
              <a:gdLst/>
              <a:ahLst/>
              <a:cxnLst/>
              <a:rect l="l" t="t" r="r" b="b"/>
              <a:pathLst>
                <a:path w="2156" h="2784" extrusionOk="0">
                  <a:moveTo>
                    <a:pt x="1381" y="0"/>
                  </a:moveTo>
                  <a:cubicBezTo>
                    <a:pt x="607" y="0"/>
                    <a:pt x="0" y="628"/>
                    <a:pt x="0" y="1381"/>
                  </a:cubicBezTo>
                  <a:cubicBezTo>
                    <a:pt x="0" y="2155"/>
                    <a:pt x="607" y="2783"/>
                    <a:pt x="1381" y="2783"/>
                  </a:cubicBezTo>
                  <a:cubicBezTo>
                    <a:pt x="2156" y="2783"/>
                    <a:pt x="1381" y="2155"/>
                    <a:pt x="1381" y="1381"/>
                  </a:cubicBezTo>
                  <a:cubicBezTo>
                    <a:pt x="1381" y="628"/>
                    <a:pt x="2156" y="0"/>
                    <a:pt x="1381"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4"/>
            <p:cNvSpPr/>
            <p:nvPr/>
          </p:nvSpPr>
          <p:spPr>
            <a:xfrm>
              <a:off x="3858950" y="4241325"/>
              <a:ext cx="53900" cy="69600"/>
            </a:xfrm>
            <a:custGeom>
              <a:avLst/>
              <a:gdLst/>
              <a:ahLst/>
              <a:cxnLst/>
              <a:rect l="l" t="t" r="r" b="b"/>
              <a:pathLst>
                <a:path w="2156" h="2784" extrusionOk="0">
                  <a:moveTo>
                    <a:pt x="775" y="0"/>
                  </a:moveTo>
                  <a:cubicBezTo>
                    <a:pt x="1" y="0"/>
                    <a:pt x="775" y="628"/>
                    <a:pt x="775" y="1381"/>
                  </a:cubicBezTo>
                  <a:cubicBezTo>
                    <a:pt x="775" y="2155"/>
                    <a:pt x="1" y="2783"/>
                    <a:pt x="775" y="2783"/>
                  </a:cubicBezTo>
                  <a:cubicBezTo>
                    <a:pt x="1549" y="2783"/>
                    <a:pt x="2156" y="2155"/>
                    <a:pt x="2156" y="1381"/>
                  </a:cubicBezTo>
                  <a:cubicBezTo>
                    <a:pt x="2156" y="628"/>
                    <a:pt x="1549" y="0"/>
                    <a:pt x="775"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6" name="Google Shape;226;p24"/>
          <p:cNvSpPr/>
          <p:nvPr/>
        </p:nvSpPr>
        <p:spPr>
          <a:xfrm>
            <a:off x="796907" y="2141070"/>
            <a:ext cx="292121" cy="292121"/>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4"/>
          <p:cNvSpPr/>
          <p:nvPr/>
        </p:nvSpPr>
        <p:spPr>
          <a:xfrm>
            <a:off x="4571993" y="3700574"/>
            <a:ext cx="353398" cy="353314"/>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4"/>
          <p:cNvSpPr/>
          <p:nvPr/>
        </p:nvSpPr>
        <p:spPr>
          <a:xfrm>
            <a:off x="2175680" y="1288146"/>
            <a:ext cx="577253" cy="577221"/>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32"/>
        <p:cNvGrpSpPr/>
        <p:nvPr/>
      </p:nvGrpSpPr>
      <p:grpSpPr>
        <a:xfrm>
          <a:off x="0" y="0"/>
          <a:ext cx="0" cy="0"/>
          <a:chOff x="0" y="0"/>
          <a:chExt cx="0" cy="0"/>
        </a:xfrm>
      </p:grpSpPr>
      <p:sp>
        <p:nvSpPr>
          <p:cNvPr id="233" name="Google Shape;233;p25"/>
          <p:cNvSpPr txBox="1">
            <a:spLocks noGrp="1"/>
          </p:cNvSpPr>
          <p:nvPr>
            <p:ph type="subTitle" idx="1"/>
          </p:nvPr>
        </p:nvSpPr>
        <p:spPr>
          <a:xfrm>
            <a:off x="1658763" y="1649863"/>
            <a:ext cx="2536200" cy="61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What’s happening? Who are the main characters?</a:t>
            </a:r>
            <a:endParaRPr/>
          </a:p>
        </p:txBody>
      </p:sp>
      <p:sp>
        <p:nvSpPr>
          <p:cNvPr id="234" name="Google Shape;234;p25"/>
          <p:cNvSpPr txBox="1">
            <a:spLocks noGrp="1"/>
          </p:cNvSpPr>
          <p:nvPr>
            <p:ph type="title"/>
          </p:nvPr>
        </p:nvSpPr>
        <p:spPr>
          <a:xfrm>
            <a:off x="1658764" y="1294213"/>
            <a:ext cx="2169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Let’s Refresh!</a:t>
            </a:r>
            <a:endParaRPr/>
          </a:p>
        </p:txBody>
      </p:sp>
      <p:sp>
        <p:nvSpPr>
          <p:cNvPr id="235" name="Google Shape;235;p25"/>
          <p:cNvSpPr txBox="1">
            <a:spLocks noGrp="1"/>
          </p:cNvSpPr>
          <p:nvPr>
            <p:ph type="title" idx="2"/>
          </p:nvPr>
        </p:nvSpPr>
        <p:spPr>
          <a:xfrm>
            <a:off x="819125" y="1228050"/>
            <a:ext cx="912600" cy="498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01.</a:t>
            </a:r>
            <a:endParaRPr/>
          </a:p>
        </p:txBody>
      </p:sp>
      <p:sp>
        <p:nvSpPr>
          <p:cNvPr id="236" name="Google Shape;236;p25"/>
          <p:cNvSpPr txBox="1">
            <a:spLocks noGrp="1"/>
          </p:cNvSpPr>
          <p:nvPr>
            <p:ph type="subTitle" idx="3"/>
          </p:nvPr>
        </p:nvSpPr>
        <p:spPr>
          <a:xfrm>
            <a:off x="1799475" y="2936670"/>
            <a:ext cx="2340000" cy="61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t>Historical references you might have missed</a:t>
            </a:r>
            <a:endParaRPr/>
          </a:p>
        </p:txBody>
      </p:sp>
      <p:sp>
        <p:nvSpPr>
          <p:cNvPr id="237" name="Google Shape;237;p25"/>
          <p:cNvSpPr txBox="1">
            <a:spLocks noGrp="1"/>
          </p:cNvSpPr>
          <p:nvPr>
            <p:ph type="title" idx="4"/>
          </p:nvPr>
        </p:nvSpPr>
        <p:spPr>
          <a:xfrm>
            <a:off x="1702275" y="2580988"/>
            <a:ext cx="3183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Judaism in the Novel</a:t>
            </a:r>
            <a:endParaRPr/>
          </a:p>
        </p:txBody>
      </p:sp>
      <p:sp>
        <p:nvSpPr>
          <p:cNvPr id="238" name="Google Shape;238;p25"/>
          <p:cNvSpPr txBox="1">
            <a:spLocks noGrp="1"/>
          </p:cNvSpPr>
          <p:nvPr>
            <p:ph type="title" idx="5"/>
          </p:nvPr>
        </p:nvSpPr>
        <p:spPr>
          <a:xfrm>
            <a:off x="860838" y="2514825"/>
            <a:ext cx="914400" cy="498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02.</a:t>
            </a:r>
            <a:endParaRPr/>
          </a:p>
        </p:txBody>
      </p:sp>
      <p:sp>
        <p:nvSpPr>
          <p:cNvPr id="239" name="Google Shape;239;p25"/>
          <p:cNvSpPr txBox="1">
            <a:spLocks noGrp="1"/>
          </p:cNvSpPr>
          <p:nvPr>
            <p:ph type="subTitle" idx="6"/>
          </p:nvPr>
        </p:nvSpPr>
        <p:spPr>
          <a:xfrm>
            <a:off x="5984863" y="1649885"/>
            <a:ext cx="2340000" cy="615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t>What stood out to you? Literary Themes</a:t>
            </a:r>
            <a:endParaRPr/>
          </a:p>
        </p:txBody>
      </p:sp>
      <p:sp>
        <p:nvSpPr>
          <p:cNvPr id="240" name="Google Shape;240;p25"/>
          <p:cNvSpPr txBox="1">
            <a:spLocks noGrp="1"/>
          </p:cNvSpPr>
          <p:nvPr>
            <p:ph type="title" idx="7"/>
          </p:nvPr>
        </p:nvSpPr>
        <p:spPr>
          <a:xfrm>
            <a:off x="5983964" y="1294213"/>
            <a:ext cx="2169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Discussion</a:t>
            </a:r>
            <a:endParaRPr/>
          </a:p>
        </p:txBody>
      </p:sp>
      <p:sp>
        <p:nvSpPr>
          <p:cNvPr id="241" name="Google Shape;241;p25"/>
          <p:cNvSpPr txBox="1">
            <a:spLocks noGrp="1"/>
          </p:cNvSpPr>
          <p:nvPr>
            <p:ph type="title" idx="8"/>
          </p:nvPr>
        </p:nvSpPr>
        <p:spPr>
          <a:xfrm>
            <a:off x="5129550" y="1228050"/>
            <a:ext cx="914400" cy="498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03.</a:t>
            </a:r>
            <a:endParaRPr/>
          </a:p>
        </p:txBody>
      </p:sp>
      <p:sp>
        <p:nvSpPr>
          <p:cNvPr id="242" name="Google Shape;242;p25"/>
          <p:cNvSpPr txBox="1">
            <a:spLocks noGrp="1"/>
          </p:cNvSpPr>
          <p:nvPr>
            <p:ph type="subTitle" idx="9"/>
          </p:nvPr>
        </p:nvSpPr>
        <p:spPr>
          <a:xfrm>
            <a:off x="6087463" y="2953875"/>
            <a:ext cx="2340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t>Impressions? Thoughts?</a:t>
            </a:r>
            <a:endParaRPr/>
          </a:p>
        </p:txBody>
      </p:sp>
      <p:sp>
        <p:nvSpPr>
          <p:cNvPr id="243" name="Google Shape;243;p25"/>
          <p:cNvSpPr txBox="1">
            <a:spLocks noGrp="1"/>
          </p:cNvSpPr>
          <p:nvPr>
            <p:ph type="title" idx="13"/>
          </p:nvPr>
        </p:nvSpPr>
        <p:spPr>
          <a:xfrm>
            <a:off x="6027475" y="2580988"/>
            <a:ext cx="2340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Key Takeaways</a:t>
            </a:r>
            <a:endParaRPr/>
          </a:p>
        </p:txBody>
      </p:sp>
      <p:sp>
        <p:nvSpPr>
          <p:cNvPr id="244" name="Google Shape;244;p25"/>
          <p:cNvSpPr txBox="1">
            <a:spLocks noGrp="1"/>
          </p:cNvSpPr>
          <p:nvPr>
            <p:ph type="title" idx="14"/>
          </p:nvPr>
        </p:nvSpPr>
        <p:spPr>
          <a:xfrm>
            <a:off x="5173063" y="2514825"/>
            <a:ext cx="914400" cy="498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04.</a:t>
            </a:r>
            <a:endParaRPr/>
          </a:p>
        </p:txBody>
      </p:sp>
      <p:sp>
        <p:nvSpPr>
          <p:cNvPr id="245" name="Google Shape;245;p25"/>
          <p:cNvSpPr txBox="1">
            <a:spLocks noGrp="1"/>
          </p:cNvSpPr>
          <p:nvPr>
            <p:ph type="title" idx="15"/>
          </p:nvPr>
        </p:nvSpPr>
        <p:spPr>
          <a:xfrm>
            <a:off x="714125" y="546825"/>
            <a:ext cx="7715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Table of Contents</a:t>
            </a:r>
            <a:endParaRPr/>
          </a:p>
        </p:txBody>
      </p:sp>
      <p:sp>
        <p:nvSpPr>
          <p:cNvPr id="246" name="Google Shape;246;p25"/>
          <p:cNvSpPr txBox="1">
            <a:spLocks noGrp="1"/>
          </p:cNvSpPr>
          <p:nvPr>
            <p:ph type="subTitle" idx="3"/>
          </p:nvPr>
        </p:nvSpPr>
        <p:spPr>
          <a:xfrm>
            <a:off x="3474150" y="4147702"/>
            <a:ext cx="2340000" cy="49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t>Final statements</a:t>
            </a:r>
            <a:endParaRPr/>
          </a:p>
        </p:txBody>
      </p:sp>
      <p:sp>
        <p:nvSpPr>
          <p:cNvPr id="247" name="Google Shape;247;p25"/>
          <p:cNvSpPr txBox="1">
            <a:spLocks noGrp="1"/>
          </p:cNvSpPr>
          <p:nvPr>
            <p:ph type="title" idx="4"/>
          </p:nvPr>
        </p:nvSpPr>
        <p:spPr>
          <a:xfrm>
            <a:off x="3401188" y="3782000"/>
            <a:ext cx="31830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Conclusions</a:t>
            </a:r>
            <a:endParaRPr/>
          </a:p>
        </p:txBody>
      </p:sp>
      <p:sp>
        <p:nvSpPr>
          <p:cNvPr id="248" name="Google Shape;248;p25"/>
          <p:cNvSpPr txBox="1">
            <a:spLocks noGrp="1"/>
          </p:cNvSpPr>
          <p:nvPr>
            <p:ph type="title" idx="5"/>
          </p:nvPr>
        </p:nvSpPr>
        <p:spPr>
          <a:xfrm>
            <a:off x="2559750" y="3715838"/>
            <a:ext cx="914400" cy="4980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05.</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26"/>
          <p:cNvSpPr txBox="1">
            <a:spLocks noGrp="1"/>
          </p:cNvSpPr>
          <p:nvPr>
            <p:ph type="title"/>
          </p:nvPr>
        </p:nvSpPr>
        <p:spPr>
          <a:xfrm>
            <a:off x="714125" y="1572350"/>
            <a:ext cx="3248400" cy="16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Let’s Refresh!</a:t>
            </a:r>
            <a:endParaRPr/>
          </a:p>
        </p:txBody>
      </p:sp>
      <p:sp>
        <p:nvSpPr>
          <p:cNvPr id="254" name="Google Shape;254;p26"/>
          <p:cNvSpPr txBox="1">
            <a:spLocks noGrp="1"/>
          </p:cNvSpPr>
          <p:nvPr>
            <p:ph type="title" idx="2"/>
          </p:nvPr>
        </p:nvSpPr>
        <p:spPr>
          <a:xfrm>
            <a:off x="714125" y="543950"/>
            <a:ext cx="14292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01</a:t>
            </a:r>
            <a:endParaRPr/>
          </a:p>
        </p:txBody>
      </p:sp>
      <p:sp>
        <p:nvSpPr>
          <p:cNvPr id="255" name="Google Shape;255;p26"/>
          <p:cNvSpPr/>
          <p:nvPr/>
        </p:nvSpPr>
        <p:spPr>
          <a:xfrm>
            <a:off x="4203669" y="2960820"/>
            <a:ext cx="292121" cy="292121"/>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6"/>
          <p:cNvSpPr/>
          <p:nvPr/>
        </p:nvSpPr>
        <p:spPr>
          <a:xfrm>
            <a:off x="5826493" y="705574"/>
            <a:ext cx="353398" cy="353314"/>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6"/>
          <p:cNvSpPr/>
          <p:nvPr/>
        </p:nvSpPr>
        <p:spPr>
          <a:xfrm>
            <a:off x="7456117" y="1572346"/>
            <a:ext cx="577253" cy="577221"/>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8" name="Google Shape;258;p26"/>
          <p:cNvGrpSpPr/>
          <p:nvPr/>
        </p:nvGrpSpPr>
        <p:grpSpPr>
          <a:xfrm>
            <a:off x="3774137" y="2025719"/>
            <a:ext cx="5041762" cy="2470004"/>
            <a:chOff x="4189650" y="2440275"/>
            <a:chExt cx="4195525" cy="2055425"/>
          </a:xfrm>
        </p:grpSpPr>
        <p:sp>
          <p:nvSpPr>
            <p:cNvPr id="259" name="Google Shape;259;p26"/>
            <p:cNvSpPr/>
            <p:nvPr/>
          </p:nvSpPr>
          <p:spPr>
            <a:xfrm>
              <a:off x="4189650" y="4130425"/>
              <a:ext cx="4195525" cy="365275"/>
            </a:xfrm>
            <a:custGeom>
              <a:avLst/>
              <a:gdLst/>
              <a:ahLst/>
              <a:cxnLst/>
              <a:rect l="l" t="t" r="r" b="b"/>
              <a:pathLst>
                <a:path w="167821" h="14611" extrusionOk="0">
                  <a:moveTo>
                    <a:pt x="83894" y="0"/>
                  </a:moveTo>
                  <a:cubicBezTo>
                    <a:pt x="37561" y="0"/>
                    <a:pt x="1" y="3269"/>
                    <a:pt x="1" y="7305"/>
                  </a:cubicBezTo>
                  <a:cubicBezTo>
                    <a:pt x="1" y="11342"/>
                    <a:pt x="37561" y="14611"/>
                    <a:pt x="83894" y="14611"/>
                  </a:cubicBezTo>
                  <a:cubicBezTo>
                    <a:pt x="130227" y="14611"/>
                    <a:pt x="167820" y="11342"/>
                    <a:pt x="167820" y="7305"/>
                  </a:cubicBezTo>
                  <a:cubicBezTo>
                    <a:pt x="167820" y="3269"/>
                    <a:pt x="130227" y="0"/>
                    <a:pt x="83894" y="0"/>
                  </a:cubicBezTo>
                  <a:close/>
                </a:path>
              </a:pathLst>
            </a:custGeom>
            <a:solidFill>
              <a:srgbClr val="443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6"/>
            <p:cNvSpPr/>
            <p:nvPr/>
          </p:nvSpPr>
          <p:spPr>
            <a:xfrm>
              <a:off x="5619000" y="3139700"/>
              <a:ext cx="117625" cy="144300"/>
            </a:xfrm>
            <a:custGeom>
              <a:avLst/>
              <a:gdLst/>
              <a:ahLst/>
              <a:cxnLst/>
              <a:rect l="l" t="t" r="r" b="b"/>
              <a:pathLst>
                <a:path w="4705" h="5772" extrusionOk="0">
                  <a:moveTo>
                    <a:pt x="2202" y="1"/>
                  </a:moveTo>
                  <a:cubicBezTo>
                    <a:pt x="1969" y="1202"/>
                    <a:pt x="1635" y="2202"/>
                    <a:pt x="468" y="2603"/>
                  </a:cubicBezTo>
                  <a:cubicBezTo>
                    <a:pt x="460" y="2604"/>
                    <a:pt x="451" y="2605"/>
                    <a:pt x="442" y="2605"/>
                  </a:cubicBezTo>
                  <a:cubicBezTo>
                    <a:pt x="344" y="2605"/>
                    <a:pt x="212" y="2511"/>
                    <a:pt x="118" y="2511"/>
                  </a:cubicBezTo>
                  <a:cubicBezTo>
                    <a:pt x="49" y="2511"/>
                    <a:pt x="1" y="2562"/>
                    <a:pt x="1" y="2736"/>
                  </a:cubicBezTo>
                  <a:cubicBezTo>
                    <a:pt x="1" y="2970"/>
                    <a:pt x="134" y="3170"/>
                    <a:pt x="368" y="3270"/>
                  </a:cubicBezTo>
                  <a:cubicBezTo>
                    <a:pt x="901" y="3470"/>
                    <a:pt x="1468" y="3670"/>
                    <a:pt x="1735" y="4271"/>
                  </a:cubicBezTo>
                  <a:cubicBezTo>
                    <a:pt x="2002" y="4671"/>
                    <a:pt x="2102" y="5171"/>
                    <a:pt x="2202" y="5772"/>
                  </a:cubicBezTo>
                  <a:cubicBezTo>
                    <a:pt x="2603" y="4371"/>
                    <a:pt x="3203" y="3303"/>
                    <a:pt x="4704" y="2836"/>
                  </a:cubicBezTo>
                  <a:cubicBezTo>
                    <a:pt x="3503" y="2403"/>
                    <a:pt x="2769" y="1835"/>
                    <a:pt x="2536" y="735"/>
                  </a:cubicBezTo>
                  <a:cubicBezTo>
                    <a:pt x="2436" y="535"/>
                    <a:pt x="2336" y="334"/>
                    <a:pt x="2202" y="1"/>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6"/>
            <p:cNvSpPr/>
            <p:nvPr/>
          </p:nvSpPr>
          <p:spPr>
            <a:xfrm>
              <a:off x="5515600" y="2769450"/>
              <a:ext cx="120100" cy="133000"/>
            </a:xfrm>
            <a:custGeom>
              <a:avLst/>
              <a:gdLst/>
              <a:ahLst/>
              <a:cxnLst/>
              <a:rect l="l" t="t" r="r" b="b"/>
              <a:pathLst>
                <a:path w="4804" h="5320" extrusionOk="0">
                  <a:moveTo>
                    <a:pt x="2235" y="0"/>
                  </a:moveTo>
                  <a:cubicBezTo>
                    <a:pt x="1835" y="1368"/>
                    <a:pt x="1401" y="2402"/>
                    <a:pt x="0" y="2569"/>
                  </a:cubicBezTo>
                  <a:cubicBezTo>
                    <a:pt x="0" y="2802"/>
                    <a:pt x="134" y="2902"/>
                    <a:pt x="334" y="2969"/>
                  </a:cubicBezTo>
                  <a:cubicBezTo>
                    <a:pt x="1268" y="3269"/>
                    <a:pt x="1802" y="3903"/>
                    <a:pt x="1969" y="4870"/>
                  </a:cubicBezTo>
                  <a:cubicBezTo>
                    <a:pt x="2069" y="5192"/>
                    <a:pt x="2109" y="5319"/>
                    <a:pt x="2190" y="5319"/>
                  </a:cubicBezTo>
                  <a:cubicBezTo>
                    <a:pt x="2244" y="5319"/>
                    <a:pt x="2316" y="5264"/>
                    <a:pt x="2436" y="5171"/>
                  </a:cubicBezTo>
                  <a:cubicBezTo>
                    <a:pt x="2602" y="3936"/>
                    <a:pt x="3370" y="3169"/>
                    <a:pt x="4804" y="2702"/>
                  </a:cubicBezTo>
                  <a:cubicBezTo>
                    <a:pt x="3236" y="2369"/>
                    <a:pt x="2636" y="1368"/>
                    <a:pt x="2235"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6"/>
            <p:cNvSpPr/>
            <p:nvPr/>
          </p:nvSpPr>
          <p:spPr>
            <a:xfrm>
              <a:off x="6028475" y="3170575"/>
              <a:ext cx="75075" cy="90900"/>
            </a:xfrm>
            <a:custGeom>
              <a:avLst/>
              <a:gdLst/>
              <a:ahLst/>
              <a:cxnLst/>
              <a:rect l="l" t="t" r="r" b="b"/>
              <a:pathLst>
                <a:path w="3003" h="3636" extrusionOk="0">
                  <a:moveTo>
                    <a:pt x="1535" y="0"/>
                  </a:moveTo>
                  <a:cubicBezTo>
                    <a:pt x="1301" y="767"/>
                    <a:pt x="801" y="1268"/>
                    <a:pt x="0" y="1668"/>
                  </a:cubicBezTo>
                  <a:cubicBezTo>
                    <a:pt x="967" y="1935"/>
                    <a:pt x="1301" y="2569"/>
                    <a:pt x="1535" y="3636"/>
                  </a:cubicBezTo>
                  <a:cubicBezTo>
                    <a:pt x="1835" y="2535"/>
                    <a:pt x="2202" y="1901"/>
                    <a:pt x="3002" y="1701"/>
                  </a:cubicBezTo>
                  <a:cubicBezTo>
                    <a:pt x="2435" y="1234"/>
                    <a:pt x="1801" y="834"/>
                    <a:pt x="1535"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6"/>
            <p:cNvSpPr/>
            <p:nvPr/>
          </p:nvSpPr>
          <p:spPr>
            <a:xfrm>
              <a:off x="6304500" y="3626725"/>
              <a:ext cx="88425" cy="103425"/>
            </a:xfrm>
            <a:custGeom>
              <a:avLst/>
              <a:gdLst/>
              <a:ahLst/>
              <a:cxnLst/>
              <a:rect l="l" t="t" r="r" b="b"/>
              <a:pathLst>
                <a:path w="3537" h="4137" extrusionOk="0">
                  <a:moveTo>
                    <a:pt x="1568" y="0"/>
                  </a:moveTo>
                  <a:cubicBezTo>
                    <a:pt x="1401" y="1068"/>
                    <a:pt x="1034" y="1802"/>
                    <a:pt x="0" y="2002"/>
                  </a:cubicBezTo>
                  <a:cubicBezTo>
                    <a:pt x="267" y="2669"/>
                    <a:pt x="1134" y="2702"/>
                    <a:pt x="1335" y="3436"/>
                  </a:cubicBezTo>
                  <a:cubicBezTo>
                    <a:pt x="1435" y="3603"/>
                    <a:pt x="1535" y="3803"/>
                    <a:pt x="1668" y="4137"/>
                  </a:cubicBezTo>
                  <a:cubicBezTo>
                    <a:pt x="2002" y="3203"/>
                    <a:pt x="2435" y="2502"/>
                    <a:pt x="3536" y="2102"/>
                  </a:cubicBezTo>
                  <a:cubicBezTo>
                    <a:pt x="2302" y="1768"/>
                    <a:pt x="1968" y="901"/>
                    <a:pt x="1568"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6"/>
            <p:cNvSpPr/>
            <p:nvPr/>
          </p:nvSpPr>
          <p:spPr>
            <a:xfrm>
              <a:off x="6840700" y="3392400"/>
              <a:ext cx="90925" cy="111750"/>
            </a:xfrm>
            <a:custGeom>
              <a:avLst/>
              <a:gdLst/>
              <a:ahLst/>
              <a:cxnLst/>
              <a:rect l="l" t="t" r="r" b="b"/>
              <a:pathLst>
                <a:path w="3637" h="4470" extrusionOk="0">
                  <a:moveTo>
                    <a:pt x="1769" y="0"/>
                  </a:moveTo>
                  <a:cubicBezTo>
                    <a:pt x="1602" y="1168"/>
                    <a:pt x="1135" y="1835"/>
                    <a:pt x="1" y="2168"/>
                  </a:cubicBezTo>
                  <a:cubicBezTo>
                    <a:pt x="1135" y="2535"/>
                    <a:pt x="1569" y="3236"/>
                    <a:pt x="1802" y="4470"/>
                  </a:cubicBezTo>
                  <a:cubicBezTo>
                    <a:pt x="2102" y="3302"/>
                    <a:pt x="2569" y="2569"/>
                    <a:pt x="3637" y="2168"/>
                  </a:cubicBezTo>
                  <a:cubicBezTo>
                    <a:pt x="2569" y="1801"/>
                    <a:pt x="2102" y="1067"/>
                    <a:pt x="1769"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6"/>
            <p:cNvSpPr/>
            <p:nvPr/>
          </p:nvSpPr>
          <p:spPr>
            <a:xfrm>
              <a:off x="6178575" y="2993775"/>
              <a:ext cx="25" cy="25"/>
            </a:xfrm>
            <a:custGeom>
              <a:avLst/>
              <a:gdLst/>
              <a:ahLst/>
              <a:cxnLst/>
              <a:rect l="l" t="t" r="r" b="b"/>
              <a:pathLst>
                <a:path w="1" h="1" extrusionOk="0">
                  <a:moveTo>
                    <a:pt x="0" y="0"/>
                  </a:moveTo>
                  <a:lnTo>
                    <a:pt x="0" y="0"/>
                  </a:lnTo>
                  <a:lnTo>
                    <a:pt x="0" y="0"/>
                  </a:lnTo>
                  <a:close/>
                </a:path>
              </a:pathLst>
            </a:custGeom>
            <a:solidFill>
              <a:srgbClr val="CCD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6"/>
            <p:cNvSpPr/>
            <p:nvPr/>
          </p:nvSpPr>
          <p:spPr>
            <a:xfrm>
              <a:off x="6226950" y="3639225"/>
              <a:ext cx="110925" cy="147625"/>
            </a:xfrm>
            <a:custGeom>
              <a:avLst/>
              <a:gdLst/>
              <a:ahLst/>
              <a:cxnLst/>
              <a:rect l="l" t="t" r="r" b="b"/>
              <a:pathLst>
                <a:path w="4437" h="5905" extrusionOk="0">
                  <a:moveTo>
                    <a:pt x="2402" y="1"/>
                  </a:moveTo>
                  <a:cubicBezTo>
                    <a:pt x="2202" y="1302"/>
                    <a:pt x="1601" y="2336"/>
                    <a:pt x="0" y="2836"/>
                  </a:cubicBezTo>
                  <a:cubicBezTo>
                    <a:pt x="1668" y="3236"/>
                    <a:pt x="2168" y="4304"/>
                    <a:pt x="2435" y="5905"/>
                  </a:cubicBezTo>
                  <a:cubicBezTo>
                    <a:pt x="2735" y="4404"/>
                    <a:pt x="3336" y="3470"/>
                    <a:pt x="4437" y="2936"/>
                  </a:cubicBezTo>
                  <a:cubicBezTo>
                    <a:pt x="4236" y="2202"/>
                    <a:pt x="3369" y="2169"/>
                    <a:pt x="3102" y="1502"/>
                  </a:cubicBezTo>
                  <a:cubicBezTo>
                    <a:pt x="2869" y="1002"/>
                    <a:pt x="2635" y="501"/>
                    <a:pt x="2402" y="1"/>
                  </a:cubicBezTo>
                  <a:close/>
                </a:path>
              </a:pathLst>
            </a:custGeom>
            <a:solidFill>
              <a:srgbClr val="CCD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6"/>
            <p:cNvSpPr/>
            <p:nvPr/>
          </p:nvSpPr>
          <p:spPr>
            <a:xfrm>
              <a:off x="6407075" y="3825950"/>
              <a:ext cx="1752925" cy="415425"/>
            </a:xfrm>
            <a:custGeom>
              <a:avLst/>
              <a:gdLst/>
              <a:ahLst/>
              <a:cxnLst/>
              <a:rect l="l" t="t" r="r" b="b"/>
              <a:pathLst>
                <a:path w="70117" h="16617" extrusionOk="0">
                  <a:moveTo>
                    <a:pt x="22824" y="1"/>
                  </a:moveTo>
                  <a:cubicBezTo>
                    <a:pt x="21576" y="1"/>
                    <a:pt x="20330" y="217"/>
                    <a:pt x="19114" y="404"/>
                  </a:cubicBezTo>
                  <a:cubicBezTo>
                    <a:pt x="13210" y="1238"/>
                    <a:pt x="7706" y="3106"/>
                    <a:pt x="3102" y="7042"/>
                  </a:cubicBezTo>
                  <a:cubicBezTo>
                    <a:pt x="1935" y="8010"/>
                    <a:pt x="667" y="8977"/>
                    <a:pt x="0" y="10445"/>
                  </a:cubicBezTo>
                  <a:cubicBezTo>
                    <a:pt x="34" y="10778"/>
                    <a:pt x="267" y="10945"/>
                    <a:pt x="534" y="11045"/>
                  </a:cubicBezTo>
                  <a:cubicBezTo>
                    <a:pt x="2569" y="12079"/>
                    <a:pt x="3970" y="13714"/>
                    <a:pt x="5071" y="15682"/>
                  </a:cubicBezTo>
                  <a:cubicBezTo>
                    <a:pt x="5237" y="16049"/>
                    <a:pt x="5437" y="16416"/>
                    <a:pt x="5871" y="16516"/>
                  </a:cubicBezTo>
                  <a:cubicBezTo>
                    <a:pt x="6046" y="16543"/>
                    <a:pt x="6220" y="16556"/>
                    <a:pt x="6394" y="16556"/>
                  </a:cubicBezTo>
                  <a:cubicBezTo>
                    <a:pt x="6854" y="16556"/>
                    <a:pt x="7313" y="16470"/>
                    <a:pt x="7772" y="16349"/>
                  </a:cubicBezTo>
                  <a:cubicBezTo>
                    <a:pt x="12609" y="15081"/>
                    <a:pt x="17613" y="14681"/>
                    <a:pt x="22583" y="14548"/>
                  </a:cubicBezTo>
                  <a:cubicBezTo>
                    <a:pt x="22891" y="14542"/>
                    <a:pt x="23199" y="14539"/>
                    <a:pt x="23507" y="14539"/>
                  </a:cubicBezTo>
                  <a:cubicBezTo>
                    <a:pt x="26735" y="14539"/>
                    <a:pt x="29963" y="14843"/>
                    <a:pt x="33191" y="15148"/>
                  </a:cubicBezTo>
                  <a:cubicBezTo>
                    <a:pt x="37694" y="15615"/>
                    <a:pt x="42197" y="16015"/>
                    <a:pt x="46700" y="16416"/>
                  </a:cubicBezTo>
                  <a:cubicBezTo>
                    <a:pt x="47467" y="16416"/>
                    <a:pt x="48235" y="16616"/>
                    <a:pt x="49002" y="16616"/>
                  </a:cubicBezTo>
                  <a:lnTo>
                    <a:pt x="68883" y="16616"/>
                  </a:lnTo>
                  <a:cubicBezTo>
                    <a:pt x="68949" y="16616"/>
                    <a:pt x="69016" y="16616"/>
                    <a:pt x="69083" y="16616"/>
                  </a:cubicBezTo>
                  <a:cubicBezTo>
                    <a:pt x="69448" y="16616"/>
                    <a:pt x="69807" y="16593"/>
                    <a:pt x="70117" y="16282"/>
                  </a:cubicBezTo>
                  <a:cubicBezTo>
                    <a:pt x="70050" y="16015"/>
                    <a:pt x="69984" y="15682"/>
                    <a:pt x="69917" y="15381"/>
                  </a:cubicBezTo>
                  <a:cubicBezTo>
                    <a:pt x="69817" y="14981"/>
                    <a:pt x="69717" y="14614"/>
                    <a:pt x="69583" y="14214"/>
                  </a:cubicBezTo>
                  <a:cubicBezTo>
                    <a:pt x="69362" y="14317"/>
                    <a:pt x="69133" y="14349"/>
                    <a:pt x="68904" y="14349"/>
                  </a:cubicBezTo>
                  <a:cubicBezTo>
                    <a:pt x="68616" y="14349"/>
                    <a:pt x="68327" y="14299"/>
                    <a:pt x="68049" y="14281"/>
                  </a:cubicBezTo>
                  <a:lnTo>
                    <a:pt x="68583" y="14281"/>
                  </a:lnTo>
                  <a:cubicBezTo>
                    <a:pt x="68694" y="14292"/>
                    <a:pt x="68805" y="14303"/>
                    <a:pt x="68915" y="14303"/>
                  </a:cubicBezTo>
                  <a:cubicBezTo>
                    <a:pt x="69135" y="14303"/>
                    <a:pt x="69350" y="14258"/>
                    <a:pt x="69550" y="14081"/>
                  </a:cubicBezTo>
                  <a:cubicBezTo>
                    <a:pt x="69150" y="13280"/>
                    <a:pt x="68716" y="12479"/>
                    <a:pt x="68449" y="11612"/>
                  </a:cubicBezTo>
                  <a:cubicBezTo>
                    <a:pt x="68015" y="10211"/>
                    <a:pt x="66681" y="9411"/>
                    <a:pt x="66147" y="8076"/>
                  </a:cubicBezTo>
                  <a:cubicBezTo>
                    <a:pt x="65814" y="7242"/>
                    <a:pt x="65447" y="6408"/>
                    <a:pt x="64713" y="5841"/>
                  </a:cubicBezTo>
                  <a:cubicBezTo>
                    <a:pt x="64380" y="5574"/>
                    <a:pt x="64013" y="5474"/>
                    <a:pt x="63579" y="5408"/>
                  </a:cubicBezTo>
                  <a:cubicBezTo>
                    <a:pt x="58942" y="4907"/>
                    <a:pt x="54339" y="4007"/>
                    <a:pt x="49736" y="3206"/>
                  </a:cubicBezTo>
                  <a:cubicBezTo>
                    <a:pt x="47201" y="2772"/>
                    <a:pt x="44699" y="2205"/>
                    <a:pt x="42164" y="1705"/>
                  </a:cubicBezTo>
                  <a:cubicBezTo>
                    <a:pt x="37060" y="738"/>
                    <a:pt x="31956" y="4"/>
                    <a:pt x="26753" y="4"/>
                  </a:cubicBezTo>
                  <a:lnTo>
                    <a:pt x="23083" y="4"/>
                  </a:lnTo>
                  <a:cubicBezTo>
                    <a:pt x="22997" y="2"/>
                    <a:pt x="22910" y="1"/>
                    <a:pt x="22824" y="1"/>
                  </a:cubicBezTo>
                  <a:close/>
                </a:path>
              </a:pathLst>
            </a:custGeom>
            <a:solidFill>
              <a:srgbClr val="CDB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6"/>
            <p:cNvSpPr/>
            <p:nvPr/>
          </p:nvSpPr>
          <p:spPr>
            <a:xfrm>
              <a:off x="4501550" y="3782850"/>
              <a:ext cx="1831325" cy="458825"/>
            </a:xfrm>
            <a:custGeom>
              <a:avLst/>
              <a:gdLst/>
              <a:ahLst/>
              <a:cxnLst/>
              <a:rect l="l" t="t" r="r" b="b"/>
              <a:pathLst>
                <a:path w="73253" h="18353" extrusionOk="0">
                  <a:moveTo>
                    <a:pt x="49783" y="1"/>
                  </a:moveTo>
                  <a:cubicBezTo>
                    <a:pt x="46677" y="1"/>
                    <a:pt x="43592" y="294"/>
                    <a:pt x="40529" y="694"/>
                  </a:cubicBezTo>
                  <a:cubicBezTo>
                    <a:pt x="33658" y="1628"/>
                    <a:pt x="26953" y="3296"/>
                    <a:pt x="20215" y="4697"/>
                  </a:cubicBezTo>
                  <a:cubicBezTo>
                    <a:pt x="15845" y="5597"/>
                    <a:pt x="11475" y="6364"/>
                    <a:pt x="7105" y="7098"/>
                  </a:cubicBezTo>
                  <a:cubicBezTo>
                    <a:pt x="6505" y="7165"/>
                    <a:pt x="5938" y="7232"/>
                    <a:pt x="5404" y="7565"/>
                  </a:cubicBezTo>
                  <a:cubicBezTo>
                    <a:pt x="4904" y="7966"/>
                    <a:pt x="4770" y="8599"/>
                    <a:pt x="4437" y="9133"/>
                  </a:cubicBezTo>
                  <a:cubicBezTo>
                    <a:pt x="3970" y="9934"/>
                    <a:pt x="3669" y="11034"/>
                    <a:pt x="2969" y="11535"/>
                  </a:cubicBezTo>
                  <a:cubicBezTo>
                    <a:pt x="2168" y="12135"/>
                    <a:pt x="1902" y="12836"/>
                    <a:pt x="1635" y="13636"/>
                  </a:cubicBezTo>
                  <a:cubicBezTo>
                    <a:pt x="1234" y="14737"/>
                    <a:pt x="801" y="15838"/>
                    <a:pt x="400" y="16939"/>
                  </a:cubicBezTo>
                  <a:cubicBezTo>
                    <a:pt x="512" y="17050"/>
                    <a:pt x="646" y="17093"/>
                    <a:pt x="788" y="17108"/>
                  </a:cubicBezTo>
                  <a:lnTo>
                    <a:pt x="788" y="17108"/>
                  </a:lnTo>
                  <a:cubicBezTo>
                    <a:pt x="583" y="17116"/>
                    <a:pt x="381" y="17150"/>
                    <a:pt x="200" y="17306"/>
                  </a:cubicBezTo>
                  <a:cubicBezTo>
                    <a:pt x="134" y="17539"/>
                    <a:pt x="67" y="17806"/>
                    <a:pt x="0" y="18039"/>
                  </a:cubicBezTo>
                  <a:cubicBezTo>
                    <a:pt x="289" y="18306"/>
                    <a:pt x="638" y="18351"/>
                    <a:pt x="986" y="18351"/>
                  </a:cubicBezTo>
                  <a:cubicBezTo>
                    <a:pt x="1160" y="18351"/>
                    <a:pt x="1334" y="18340"/>
                    <a:pt x="1501" y="18340"/>
                  </a:cubicBezTo>
                  <a:cubicBezTo>
                    <a:pt x="2225" y="18330"/>
                    <a:pt x="2949" y="18327"/>
                    <a:pt x="3672" y="18327"/>
                  </a:cubicBezTo>
                  <a:cubicBezTo>
                    <a:pt x="5650" y="18327"/>
                    <a:pt x="7627" y="18353"/>
                    <a:pt x="9604" y="18353"/>
                  </a:cubicBezTo>
                  <a:cubicBezTo>
                    <a:pt x="12040" y="18353"/>
                    <a:pt x="14476" y="18314"/>
                    <a:pt x="16912" y="18140"/>
                  </a:cubicBezTo>
                  <a:cubicBezTo>
                    <a:pt x="19748" y="17906"/>
                    <a:pt x="22616" y="17773"/>
                    <a:pt x="25452" y="17606"/>
                  </a:cubicBezTo>
                  <a:cubicBezTo>
                    <a:pt x="28454" y="17406"/>
                    <a:pt x="31456" y="17172"/>
                    <a:pt x="34458" y="16972"/>
                  </a:cubicBezTo>
                  <a:cubicBezTo>
                    <a:pt x="38594" y="16672"/>
                    <a:pt x="42731" y="16405"/>
                    <a:pt x="46900" y="16272"/>
                  </a:cubicBezTo>
                  <a:cubicBezTo>
                    <a:pt x="47176" y="16264"/>
                    <a:pt x="47453" y="16261"/>
                    <a:pt x="47729" y="16261"/>
                  </a:cubicBezTo>
                  <a:cubicBezTo>
                    <a:pt x="50021" y="16261"/>
                    <a:pt x="52313" y="16490"/>
                    <a:pt x="54606" y="16638"/>
                  </a:cubicBezTo>
                  <a:cubicBezTo>
                    <a:pt x="57408" y="16839"/>
                    <a:pt x="60176" y="17206"/>
                    <a:pt x="62845" y="18073"/>
                  </a:cubicBezTo>
                  <a:cubicBezTo>
                    <a:pt x="63054" y="18119"/>
                    <a:pt x="63279" y="18182"/>
                    <a:pt x="63498" y="18182"/>
                  </a:cubicBezTo>
                  <a:cubicBezTo>
                    <a:pt x="63594" y="18182"/>
                    <a:pt x="63688" y="18170"/>
                    <a:pt x="63779" y="18140"/>
                  </a:cubicBezTo>
                  <a:cubicBezTo>
                    <a:pt x="64213" y="17973"/>
                    <a:pt x="64346" y="17572"/>
                    <a:pt x="64513" y="17206"/>
                  </a:cubicBezTo>
                  <a:cubicBezTo>
                    <a:pt x="66081" y="14203"/>
                    <a:pt x="68516" y="12469"/>
                    <a:pt x="71918" y="12102"/>
                  </a:cubicBezTo>
                  <a:cubicBezTo>
                    <a:pt x="72385" y="12069"/>
                    <a:pt x="72919" y="12102"/>
                    <a:pt x="73252" y="11568"/>
                  </a:cubicBezTo>
                  <a:cubicBezTo>
                    <a:pt x="73252" y="11135"/>
                    <a:pt x="73019" y="10734"/>
                    <a:pt x="72819" y="10367"/>
                  </a:cubicBezTo>
                  <a:cubicBezTo>
                    <a:pt x="70884" y="6831"/>
                    <a:pt x="67982" y="4330"/>
                    <a:pt x="64379" y="2595"/>
                  </a:cubicBezTo>
                  <a:cubicBezTo>
                    <a:pt x="60510" y="760"/>
                    <a:pt x="56340" y="327"/>
                    <a:pt x="52137" y="60"/>
                  </a:cubicBezTo>
                  <a:cubicBezTo>
                    <a:pt x="51351" y="20"/>
                    <a:pt x="50566" y="1"/>
                    <a:pt x="49783" y="1"/>
                  </a:cubicBezTo>
                  <a:close/>
                </a:path>
              </a:pathLst>
            </a:custGeom>
            <a:solidFill>
              <a:srgbClr val="CDB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6"/>
            <p:cNvSpPr/>
            <p:nvPr/>
          </p:nvSpPr>
          <p:spPr>
            <a:xfrm>
              <a:off x="7130925" y="3020450"/>
              <a:ext cx="502050" cy="271450"/>
            </a:xfrm>
            <a:custGeom>
              <a:avLst/>
              <a:gdLst/>
              <a:ahLst/>
              <a:cxnLst/>
              <a:rect l="l" t="t" r="r" b="b"/>
              <a:pathLst>
                <a:path w="20082" h="10858" extrusionOk="0">
                  <a:moveTo>
                    <a:pt x="20081" y="1"/>
                  </a:moveTo>
                  <a:lnTo>
                    <a:pt x="20081" y="1"/>
                  </a:lnTo>
                  <a:cubicBezTo>
                    <a:pt x="18980" y="401"/>
                    <a:pt x="18013" y="768"/>
                    <a:pt x="17079" y="1135"/>
                  </a:cubicBezTo>
                  <a:cubicBezTo>
                    <a:pt x="14511" y="2369"/>
                    <a:pt x="11942" y="3570"/>
                    <a:pt x="9407" y="4871"/>
                  </a:cubicBezTo>
                  <a:cubicBezTo>
                    <a:pt x="6438" y="6372"/>
                    <a:pt x="3569" y="7973"/>
                    <a:pt x="834" y="9908"/>
                  </a:cubicBezTo>
                  <a:cubicBezTo>
                    <a:pt x="701" y="10308"/>
                    <a:pt x="0" y="10241"/>
                    <a:pt x="100" y="10842"/>
                  </a:cubicBezTo>
                  <a:cubicBezTo>
                    <a:pt x="148" y="10852"/>
                    <a:pt x="194" y="10857"/>
                    <a:pt x="239" y="10857"/>
                  </a:cubicBezTo>
                  <a:cubicBezTo>
                    <a:pt x="476" y="10857"/>
                    <a:pt x="677" y="10726"/>
                    <a:pt x="901" y="10642"/>
                  </a:cubicBezTo>
                  <a:cubicBezTo>
                    <a:pt x="3336" y="9808"/>
                    <a:pt x="5804" y="9107"/>
                    <a:pt x="8306" y="8507"/>
                  </a:cubicBezTo>
                  <a:cubicBezTo>
                    <a:pt x="11242" y="7806"/>
                    <a:pt x="14177" y="7206"/>
                    <a:pt x="17112" y="6706"/>
                  </a:cubicBezTo>
                  <a:cubicBezTo>
                    <a:pt x="17546" y="6605"/>
                    <a:pt x="18180" y="6772"/>
                    <a:pt x="18380" y="6105"/>
                  </a:cubicBezTo>
                  <a:cubicBezTo>
                    <a:pt x="18914" y="4104"/>
                    <a:pt x="19481" y="2136"/>
                    <a:pt x="20081" y="1"/>
                  </a:cubicBezTo>
                  <a:close/>
                </a:path>
              </a:pathLst>
            </a:custGeom>
            <a:solidFill>
              <a:srgbClr val="BEA3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6"/>
            <p:cNvSpPr/>
            <p:nvPr/>
          </p:nvSpPr>
          <p:spPr>
            <a:xfrm>
              <a:off x="7100900" y="3268125"/>
              <a:ext cx="52550" cy="37550"/>
            </a:xfrm>
            <a:custGeom>
              <a:avLst/>
              <a:gdLst/>
              <a:ahLst/>
              <a:cxnLst/>
              <a:rect l="l" t="t" r="r" b="b"/>
              <a:pathLst>
                <a:path w="2102" h="1502" extrusionOk="0">
                  <a:moveTo>
                    <a:pt x="2035" y="1"/>
                  </a:moveTo>
                  <a:lnTo>
                    <a:pt x="2035" y="1"/>
                  </a:lnTo>
                  <a:cubicBezTo>
                    <a:pt x="1335" y="434"/>
                    <a:pt x="534" y="801"/>
                    <a:pt x="0" y="1502"/>
                  </a:cubicBezTo>
                  <a:cubicBezTo>
                    <a:pt x="467" y="1402"/>
                    <a:pt x="868" y="1168"/>
                    <a:pt x="1301" y="935"/>
                  </a:cubicBezTo>
                  <a:cubicBezTo>
                    <a:pt x="1335" y="434"/>
                    <a:pt x="2102" y="535"/>
                    <a:pt x="2035" y="1"/>
                  </a:cubicBezTo>
                  <a:close/>
                </a:path>
              </a:pathLst>
            </a:custGeom>
            <a:solidFill>
              <a:srgbClr val="92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6"/>
            <p:cNvSpPr/>
            <p:nvPr/>
          </p:nvSpPr>
          <p:spPr>
            <a:xfrm>
              <a:off x="6521325" y="4225350"/>
              <a:ext cx="1676225" cy="76500"/>
            </a:xfrm>
            <a:custGeom>
              <a:avLst/>
              <a:gdLst/>
              <a:ahLst/>
              <a:cxnLst/>
              <a:rect l="l" t="t" r="r" b="b"/>
              <a:pathLst>
                <a:path w="67049" h="3060" extrusionOk="0">
                  <a:moveTo>
                    <a:pt x="16332" y="1"/>
                  </a:moveTo>
                  <a:cubicBezTo>
                    <a:pt x="11897" y="1"/>
                    <a:pt x="7464" y="37"/>
                    <a:pt x="3036" y="173"/>
                  </a:cubicBezTo>
                  <a:cubicBezTo>
                    <a:pt x="2402" y="373"/>
                    <a:pt x="1768" y="339"/>
                    <a:pt x="1134" y="373"/>
                  </a:cubicBezTo>
                  <a:cubicBezTo>
                    <a:pt x="934" y="606"/>
                    <a:pt x="1034" y="840"/>
                    <a:pt x="1101" y="1073"/>
                  </a:cubicBezTo>
                  <a:cubicBezTo>
                    <a:pt x="1199" y="1489"/>
                    <a:pt x="1207" y="1815"/>
                    <a:pt x="902" y="1815"/>
                  </a:cubicBezTo>
                  <a:cubicBezTo>
                    <a:pt x="791" y="1815"/>
                    <a:pt x="639" y="1772"/>
                    <a:pt x="434" y="1674"/>
                  </a:cubicBezTo>
                  <a:cubicBezTo>
                    <a:pt x="369" y="1637"/>
                    <a:pt x="314" y="1620"/>
                    <a:pt x="268" y="1620"/>
                  </a:cubicBezTo>
                  <a:cubicBezTo>
                    <a:pt x="150" y="1620"/>
                    <a:pt x="91" y="1730"/>
                    <a:pt x="67" y="1874"/>
                  </a:cubicBezTo>
                  <a:cubicBezTo>
                    <a:pt x="0" y="2641"/>
                    <a:pt x="534" y="2841"/>
                    <a:pt x="1101" y="2941"/>
                  </a:cubicBezTo>
                  <a:cubicBezTo>
                    <a:pt x="1494" y="3016"/>
                    <a:pt x="1888" y="3060"/>
                    <a:pt x="2287" y="3060"/>
                  </a:cubicBezTo>
                  <a:cubicBezTo>
                    <a:pt x="2599" y="3060"/>
                    <a:pt x="2914" y="3033"/>
                    <a:pt x="3236" y="2975"/>
                  </a:cubicBezTo>
                  <a:cubicBezTo>
                    <a:pt x="3412" y="2816"/>
                    <a:pt x="3617" y="2778"/>
                    <a:pt x="3825" y="2778"/>
                  </a:cubicBezTo>
                  <a:cubicBezTo>
                    <a:pt x="4010" y="2778"/>
                    <a:pt x="4197" y="2808"/>
                    <a:pt x="4370" y="2808"/>
                  </a:cubicBezTo>
                  <a:lnTo>
                    <a:pt x="65380" y="2808"/>
                  </a:lnTo>
                  <a:cubicBezTo>
                    <a:pt x="66414" y="2808"/>
                    <a:pt x="66948" y="2408"/>
                    <a:pt x="67015" y="1674"/>
                  </a:cubicBezTo>
                  <a:cubicBezTo>
                    <a:pt x="67048" y="940"/>
                    <a:pt x="66548" y="473"/>
                    <a:pt x="65547" y="339"/>
                  </a:cubicBezTo>
                  <a:cubicBezTo>
                    <a:pt x="65013" y="339"/>
                    <a:pt x="64480" y="373"/>
                    <a:pt x="63979" y="373"/>
                  </a:cubicBezTo>
                  <a:cubicBezTo>
                    <a:pt x="62650" y="355"/>
                    <a:pt x="61323" y="349"/>
                    <a:pt x="59996" y="349"/>
                  </a:cubicBezTo>
                  <a:cubicBezTo>
                    <a:pt x="57275" y="349"/>
                    <a:pt x="54558" y="374"/>
                    <a:pt x="51840" y="374"/>
                  </a:cubicBezTo>
                  <a:cubicBezTo>
                    <a:pt x="48562" y="374"/>
                    <a:pt x="45283" y="337"/>
                    <a:pt x="41997" y="173"/>
                  </a:cubicBezTo>
                  <a:cubicBezTo>
                    <a:pt x="41776" y="246"/>
                    <a:pt x="41534" y="269"/>
                    <a:pt x="41294" y="269"/>
                  </a:cubicBezTo>
                  <a:cubicBezTo>
                    <a:pt x="41101" y="269"/>
                    <a:pt x="40908" y="254"/>
                    <a:pt x="40729" y="239"/>
                  </a:cubicBezTo>
                  <a:cubicBezTo>
                    <a:pt x="39095" y="106"/>
                    <a:pt x="37427" y="39"/>
                    <a:pt x="35792" y="39"/>
                  </a:cubicBezTo>
                  <a:cubicBezTo>
                    <a:pt x="34481" y="47"/>
                    <a:pt x="33169" y="50"/>
                    <a:pt x="31856" y="50"/>
                  </a:cubicBezTo>
                  <a:cubicBezTo>
                    <a:pt x="26685" y="50"/>
                    <a:pt x="21508" y="1"/>
                    <a:pt x="16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6"/>
            <p:cNvSpPr/>
            <p:nvPr/>
          </p:nvSpPr>
          <p:spPr>
            <a:xfrm>
              <a:off x="4464025" y="4225475"/>
              <a:ext cx="1682875" cy="79250"/>
            </a:xfrm>
            <a:custGeom>
              <a:avLst/>
              <a:gdLst/>
              <a:ahLst/>
              <a:cxnLst/>
              <a:rect l="l" t="t" r="r" b="b"/>
              <a:pathLst>
                <a:path w="67315" h="3170" extrusionOk="0">
                  <a:moveTo>
                    <a:pt x="62178" y="1"/>
                  </a:moveTo>
                  <a:cubicBezTo>
                    <a:pt x="50403" y="34"/>
                    <a:pt x="38628" y="34"/>
                    <a:pt x="26853" y="34"/>
                  </a:cubicBezTo>
                  <a:cubicBezTo>
                    <a:pt x="25518" y="34"/>
                    <a:pt x="24184" y="101"/>
                    <a:pt x="22850" y="101"/>
                  </a:cubicBezTo>
                  <a:cubicBezTo>
                    <a:pt x="21837" y="125"/>
                    <a:pt x="20807" y="248"/>
                    <a:pt x="19785" y="248"/>
                  </a:cubicBezTo>
                  <a:cubicBezTo>
                    <a:pt x="19359" y="248"/>
                    <a:pt x="18935" y="227"/>
                    <a:pt x="18513" y="168"/>
                  </a:cubicBezTo>
                  <a:cubicBezTo>
                    <a:pt x="18157" y="168"/>
                    <a:pt x="17802" y="153"/>
                    <a:pt x="17446" y="153"/>
                  </a:cubicBezTo>
                  <a:cubicBezTo>
                    <a:pt x="17268" y="153"/>
                    <a:pt x="17090" y="157"/>
                    <a:pt x="16912" y="168"/>
                  </a:cubicBezTo>
                  <a:cubicBezTo>
                    <a:pt x="14574" y="335"/>
                    <a:pt x="12235" y="377"/>
                    <a:pt x="9897" y="377"/>
                  </a:cubicBezTo>
                  <a:cubicBezTo>
                    <a:pt x="7461" y="377"/>
                    <a:pt x="5025" y="331"/>
                    <a:pt x="2589" y="331"/>
                  </a:cubicBezTo>
                  <a:cubicBezTo>
                    <a:pt x="2226" y="331"/>
                    <a:pt x="1864" y="332"/>
                    <a:pt x="1501" y="334"/>
                  </a:cubicBezTo>
                  <a:cubicBezTo>
                    <a:pt x="901" y="368"/>
                    <a:pt x="400" y="535"/>
                    <a:pt x="167" y="1168"/>
                  </a:cubicBezTo>
                  <a:cubicBezTo>
                    <a:pt x="0" y="1635"/>
                    <a:pt x="100" y="2036"/>
                    <a:pt x="400" y="2403"/>
                  </a:cubicBezTo>
                  <a:cubicBezTo>
                    <a:pt x="718" y="2778"/>
                    <a:pt x="1137" y="2804"/>
                    <a:pt x="1568" y="2804"/>
                  </a:cubicBezTo>
                  <a:cubicBezTo>
                    <a:pt x="1635" y="2804"/>
                    <a:pt x="1701" y="2803"/>
                    <a:pt x="1768" y="2803"/>
                  </a:cubicBezTo>
                  <a:lnTo>
                    <a:pt x="61944" y="2803"/>
                  </a:lnTo>
                  <a:cubicBezTo>
                    <a:pt x="62111" y="2803"/>
                    <a:pt x="62283" y="2778"/>
                    <a:pt x="62444" y="2778"/>
                  </a:cubicBezTo>
                  <a:cubicBezTo>
                    <a:pt x="62703" y="2778"/>
                    <a:pt x="62935" y="2841"/>
                    <a:pt x="63078" y="3170"/>
                  </a:cubicBezTo>
                  <a:cubicBezTo>
                    <a:pt x="63586" y="3038"/>
                    <a:pt x="64105" y="3023"/>
                    <a:pt x="64622" y="3023"/>
                  </a:cubicBezTo>
                  <a:cubicBezTo>
                    <a:pt x="64774" y="3023"/>
                    <a:pt x="64927" y="3024"/>
                    <a:pt x="65079" y="3024"/>
                  </a:cubicBezTo>
                  <a:cubicBezTo>
                    <a:pt x="65325" y="3024"/>
                    <a:pt x="65571" y="3021"/>
                    <a:pt x="65814" y="3003"/>
                  </a:cubicBezTo>
                  <a:cubicBezTo>
                    <a:pt x="66481" y="2936"/>
                    <a:pt x="66915" y="2603"/>
                    <a:pt x="67148" y="1969"/>
                  </a:cubicBezTo>
                  <a:cubicBezTo>
                    <a:pt x="67315" y="1469"/>
                    <a:pt x="67181" y="1002"/>
                    <a:pt x="66681" y="701"/>
                  </a:cubicBezTo>
                  <a:cubicBezTo>
                    <a:pt x="66617" y="683"/>
                    <a:pt x="66561" y="675"/>
                    <a:pt x="66512" y="675"/>
                  </a:cubicBezTo>
                  <a:cubicBezTo>
                    <a:pt x="66202" y="675"/>
                    <a:pt x="66158" y="1005"/>
                    <a:pt x="66014" y="1235"/>
                  </a:cubicBezTo>
                  <a:cubicBezTo>
                    <a:pt x="65900" y="1434"/>
                    <a:pt x="65835" y="1731"/>
                    <a:pt x="65590" y="1731"/>
                  </a:cubicBezTo>
                  <a:cubicBezTo>
                    <a:pt x="65548" y="1731"/>
                    <a:pt x="65501" y="1722"/>
                    <a:pt x="65447" y="1702"/>
                  </a:cubicBezTo>
                  <a:cubicBezTo>
                    <a:pt x="65113" y="1569"/>
                    <a:pt x="65280" y="1235"/>
                    <a:pt x="65313" y="968"/>
                  </a:cubicBezTo>
                  <a:cubicBezTo>
                    <a:pt x="65347" y="768"/>
                    <a:pt x="65447" y="568"/>
                    <a:pt x="65280" y="368"/>
                  </a:cubicBezTo>
                  <a:cubicBezTo>
                    <a:pt x="65047" y="301"/>
                    <a:pt x="64813" y="234"/>
                    <a:pt x="64580" y="168"/>
                  </a:cubicBezTo>
                  <a:cubicBezTo>
                    <a:pt x="64453" y="183"/>
                    <a:pt x="64328" y="190"/>
                    <a:pt x="64202" y="190"/>
                  </a:cubicBezTo>
                  <a:cubicBezTo>
                    <a:pt x="63535" y="190"/>
                    <a:pt x="62880" y="1"/>
                    <a:pt x="621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6"/>
            <p:cNvSpPr/>
            <p:nvPr/>
          </p:nvSpPr>
          <p:spPr>
            <a:xfrm>
              <a:off x="6086850" y="4076200"/>
              <a:ext cx="473675" cy="203425"/>
            </a:xfrm>
            <a:custGeom>
              <a:avLst/>
              <a:gdLst/>
              <a:ahLst/>
              <a:cxnLst/>
              <a:rect l="l" t="t" r="r" b="b"/>
              <a:pathLst>
                <a:path w="18947" h="8137" extrusionOk="0">
                  <a:moveTo>
                    <a:pt x="9707" y="1"/>
                  </a:moveTo>
                  <a:cubicBezTo>
                    <a:pt x="8173" y="101"/>
                    <a:pt x="6638" y="335"/>
                    <a:pt x="5204" y="1002"/>
                  </a:cubicBezTo>
                  <a:cubicBezTo>
                    <a:pt x="2902" y="2136"/>
                    <a:pt x="1434" y="4037"/>
                    <a:pt x="367" y="6339"/>
                  </a:cubicBezTo>
                  <a:cubicBezTo>
                    <a:pt x="267" y="6639"/>
                    <a:pt x="167" y="6906"/>
                    <a:pt x="100" y="7206"/>
                  </a:cubicBezTo>
                  <a:cubicBezTo>
                    <a:pt x="0" y="7573"/>
                    <a:pt x="67" y="7907"/>
                    <a:pt x="434" y="8073"/>
                  </a:cubicBezTo>
                  <a:cubicBezTo>
                    <a:pt x="508" y="8104"/>
                    <a:pt x="575" y="8118"/>
                    <a:pt x="636" y="8118"/>
                  </a:cubicBezTo>
                  <a:cubicBezTo>
                    <a:pt x="906" y="8118"/>
                    <a:pt x="1059" y="7851"/>
                    <a:pt x="1168" y="7606"/>
                  </a:cubicBezTo>
                  <a:cubicBezTo>
                    <a:pt x="1301" y="7306"/>
                    <a:pt x="1434" y="6973"/>
                    <a:pt x="1568" y="6672"/>
                  </a:cubicBezTo>
                  <a:cubicBezTo>
                    <a:pt x="2949" y="3126"/>
                    <a:pt x="6043" y="1184"/>
                    <a:pt x="9442" y="1184"/>
                  </a:cubicBezTo>
                  <a:cubicBezTo>
                    <a:pt x="10231" y="1184"/>
                    <a:pt x="11037" y="1288"/>
                    <a:pt x="11842" y="1502"/>
                  </a:cubicBezTo>
                  <a:cubicBezTo>
                    <a:pt x="14911" y="2303"/>
                    <a:pt x="16612" y="4671"/>
                    <a:pt x="17613" y="7573"/>
                  </a:cubicBezTo>
                  <a:cubicBezTo>
                    <a:pt x="17793" y="7805"/>
                    <a:pt x="17934" y="8137"/>
                    <a:pt x="18219" y="8137"/>
                  </a:cubicBezTo>
                  <a:cubicBezTo>
                    <a:pt x="18303" y="8137"/>
                    <a:pt x="18400" y="8108"/>
                    <a:pt x="18513" y="8040"/>
                  </a:cubicBezTo>
                  <a:cubicBezTo>
                    <a:pt x="18947" y="7773"/>
                    <a:pt x="18847" y="7340"/>
                    <a:pt x="18680" y="6973"/>
                  </a:cubicBezTo>
                  <a:cubicBezTo>
                    <a:pt x="18613" y="6772"/>
                    <a:pt x="18580" y="6572"/>
                    <a:pt x="18513" y="6372"/>
                  </a:cubicBezTo>
                  <a:cubicBezTo>
                    <a:pt x="17246" y="3870"/>
                    <a:pt x="15578" y="1736"/>
                    <a:pt x="12943" y="568"/>
                  </a:cubicBezTo>
                  <a:cubicBezTo>
                    <a:pt x="12809" y="535"/>
                    <a:pt x="12676" y="501"/>
                    <a:pt x="12542" y="501"/>
                  </a:cubicBezTo>
                  <a:cubicBezTo>
                    <a:pt x="12242" y="401"/>
                    <a:pt x="11942" y="301"/>
                    <a:pt x="11642" y="201"/>
                  </a:cubicBezTo>
                  <a:cubicBezTo>
                    <a:pt x="11275" y="201"/>
                    <a:pt x="10875" y="168"/>
                    <a:pt x="10508" y="134"/>
                  </a:cubicBezTo>
                  <a:cubicBezTo>
                    <a:pt x="10369" y="134"/>
                    <a:pt x="10238" y="156"/>
                    <a:pt x="10113" y="156"/>
                  </a:cubicBezTo>
                  <a:cubicBezTo>
                    <a:pt x="9968" y="156"/>
                    <a:pt x="9833" y="127"/>
                    <a:pt x="97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6"/>
            <p:cNvSpPr/>
            <p:nvPr/>
          </p:nvSpPr>
          <p:spPr>
            <a:xfrm>
              <a:off x="6979150" y="3826875"/>
              <a:ext cx="98425" cy="5025"/>
            </a:xfrm>
            <a:custGeom>
              <a:avLst/>
              <a:gdLst/>
              <a:ahLst/>
              <a:cxnLst/>
              <a:rect l="l" t="t" r="r" b="b"/>
              <a:pathLst>
                <a:path w="3937" h="201" extrusionOk="0">
                  <a:moveTo>
                    <a:pt x="1981" y="0"/>
                  </a:moveTo>
                  <a:cubicBezTo>
                    <a:pt x="1326" y="0"/>
                    <a:pt x="667" y="67"/>
                    <a:pt x="0" y="200"/>
                  </a:cubicBezTo>
                  <a:lnTo>
                    <a:pt x="3936" y="200"/>
                  </a:lnTo>
                  <a:cubicBezTo>
                    <a:pt x="3286" y="67"/>
                    <a:pt x="2635" y="0"/>
                    <a:pt x="1981" y="0"/>
                  </a:cubicBezTo>
                  <a:close/>
                </a:path>
              </a:pathLst>
            </a:custGeom>
            <a:solidFill>
              <a:srgbClr val="CAC8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6"/>
            <p:cNvSpPr/>
            <p:nvPr/>
          </p:nvSpPr>
          <p:spPr>
            <a:xfrm>
              <a:off x="5780800" y="3867675"/>
              <a:ext cx="252700" cy="322800"/>
            </a:xfrm>
            <a:custGeom>
              <a:avLst/>
              <a:gdLst/>
              <a:ahLst/>
              <a:cxnLst/>
              <a:rect l="l" t="t" r="r" b="b"/>
              <a:pathLst>
                <a:path w="10108" h="12912" extrusionOk="0">
                  <a:moveTo>
                    <a:pt x="796" y="1"/>
                  </a:moveTo>
                  <a:cubicBezTo>
                    <a:pt x="675" y="1"/>
                    <a:pt x="555" y="1"/>
                    <a:pt x="434" y="3"/>
                  </a:cubicBezTo>
                  <a:cubicBezTo>
                    <a:pt x="334" y="3"/>
                    <a:pt x="234" y="36"/>
                    <a:pt x="167" y="136"/>
                  </a:cubicBezTo>
                  <a:cubicBezTo>
                    <a:pt x="167" y="1270"/>
                    <a:pt x="167" y="2438"/>
                    <a:pt x="167" y="3605"/>
                  </a:cubicBezTo>
                  <a:cubicBezTo>
                    <a:pt x="0" y="3805"/>
                    <a:pt x="0" y="3972"/>
                    <a:pt x="167" y="4172"/>
                  </a:cubicBezTo>
                  <a:cubicBezTo>
                    <a:pt x="200" y="4306"/>
                    <a:pt x="200" y="4439"/>
                    <a:pt x="200" y="4606"/>
                  </a:cubicBezTo>
                  <a:cubicBezTo>
                    <a:pt x="400" y="5507"/>
                    <a:pt x="133" y="6474"/>
                    <a:pt x="300" y="7375"/>
                  </a:cubicBezTo>
                  <a:cubicBezTo>
                    <a:pt x="300" y="8309"/>
                    <a:pt x="334" y="9243"/>
                    <a:pt x="334" y="10177"/>
                  </a:cubicBezTo>
                  <a:cubicBezTo>
                    <a:pt x="200" y="10377"/>
                    <a:pt x="200" y="10544"/>
                    <a:pt x="334" y="10744"/>
                  </a:cubicBezTo>
                  <a:cubicBezTo>
                    <a:pt x="434" y="11144"/>
                    <a:pt x="234" y="11578"/>
                    <a:pt x="467" y="11978"/>
                  </a:cubicBezTo>
                  <a:cubicBezTo>
                    <a:pt x="1234" y="11678"/>
                    <a:pt x="1801" y="11077"/>
                    <a:pt x="2535" y="10910"/>
                  </a:cubicBezTo>
                  <a:cubicBezTo>
                    <a:pt x="2802" y="10810"/>
                    <a:pt x="3036" y="10777"/>
                    <a:pt x="3269" y="10610"/>
                  </a:cubicBezTo>
                  <a:cubicBezTo>
                    <a:pt x="4361" y="9975"/>
                    <a:pt x="4728" y="9626"/>
                    <a:pt x="5064" y="9626"/>
                  </a:cubicBezTo>
                  <a:cubicBezTo>
                    <a:pt x="5414" y="9626"/>
                    <a:pt x="5730" y="10008"/>
                    <a:pt x="6805" y="10844"/>
                  </a:cubicBezTo>
                  <a:cubicBezTo>
                    <a:pt x="6905" y="10910"/>
                    <a:pt x="6972" y="11011"/>
                    <a:pt x="7072" y="11077"/>
                  </a:cubicBezTo>
                  <a:cubicBezTo>
                    <a:pt x="7405" y="11311"/>
                    <a:pt x="7772" y="11544"/>
                    <a:pt x="8173" y="11644"/>
                  </a:cubicBezTo>
                  <a:cubicBezTo>
                    <a:pt x="8673" y="12045"/>
                    <a:pt x="9207" y="12412"/>
                    <a:pt x="9874" y="12912"/>
                  </a:cubicBezTo>
                  <a:cubicBezTo>
                    <a:pt x="9940" y="9042"/>
                    <a:pt x="10007" y="5407"/>
                    <a:pt x="10074" y="1771"/>
                  </a:cubicBezTo>
                  <a:cubicBezTo>
                    <a:pt x="10107" y="1671"/>
                    <a:pt x="10107" y="1570"/>
                    <a:pt x="10007" y="1470"/>
                  </a:cubicBezTo>
                  <a:cubicBezTo>
                    <a:pt x="9707" y="1237"/>
                    <a:pt x="9340" y="1170"/>
                    <a:pt x="8973" y="1103"/>
                  </a:cubicBezTo>
                  <a:cubicBezTo>
                    <a:pt x="6320" y="368"/>
                    <a:pt x="3575" y="1"/>
                    <a:pt x="7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6"/>
            <p:cNvSpPr/>
            <p:nvPr/>
          </p:nvSpPr>
          <p:spPr>
            <a:xfrm>
              <a:off x="6040975" y="4100925"/>
              <a:ext cx="561250" cy="235500"/>
            </a:xfrm>
            <a:custGeom>
              <a:avLst/>
              <a:gdLst/>
              <a:ahLst/>
              <a:cxnLst/>
              <a:rect l="l" t="t" r="r" b="b"/>
              <a:pathLst>
                <a:path w="22450" h="9420" extrusionOk="0">
                  <a:moveTo>
                    <a:pt x="11467" y="0"/>
                  </a:moveTo>
                  <a:cubicBezTo>
                    <a:pt x="11294" y="0"/>
                    <a:pt x="11119" y="5"/>
                    <a:pt x="10942" y="13"/>
                  </a:cubicBezTo>
                  <a:cubicBezTo>
                    <a:pt x="7639" y="179"/>
                    <a:pt x="5271" y="1747"/>
                    <a:pt x="3636" y="4549"/>
                  </a:cubicBezTo>
                  <a:cubicBezTo>
                    <a:pt x="3470" y="4883"/>
                    <a:pt x="3236" y="5250"/>
                    <a:pt x="3403" y="5683"/>
                  </a:cubicBezTo>
                  <a:cubicBezTo>
                    <a:pt x="3837" y="6017"/>
                    <a:pt x="4103" y="6417"/>
                    <a:pt x="3837" y="6951"/>
                  </a:cubicBezTo>
                  <a:cubicBezTo>
                    <a:pt x="3615" y="7458"/>
                    <a:pt x="3213" y="7754"/>
                    <a:pt x="2630" y="7754"/>
                  </a:cubicBezTo>
                  <a:cubicBezTo>
                    <a:pt x="2599" y="7754"/>
                    <a:pt x="2568" y="7753"/>
                    <a:pt x="2536" y="7752"/>
                  </a:cubicBezTo>
                  <a:cubicBezTo>
                    <a:pt x="2324" y="7740"/>
                    <a:pt x="2117" y="7737"/>
                    <a:pt x="1910" y="7737"/>
                  </a:cubicBezTo>
                  <a:cubicBezTo>
                    <a:pt x="1498" y="7737"/>
                    <a:pt x="1090" y="7752"/>
                    <a:pt x="668" y="7752"/>
                  </a:cubicBezTo>
                  <a:cubicBezTo>
                    <a:pt x="367" y="7752"/>
                    <a:pt x="67" y="7752"/>
                    <a:pt x="0" y="8152"/>
                  </a:cubicBezTo>
                  <a:cubicBezTo>
                    <a:pt x="201" y="9086"/>
                    <a:pt x="868" y="9419"/>
                    <a:pt x="1702" y="9419"/>
                  </a:cubicBezTo>
                  <a:lnTo>
                    <a:pt x="20715" y="9419"/>
                  </a:lnTo>
                  <a:cubicBezTo>
                    <a:pt x="21649" y="9419"/>
                    <a:pt x="22283" y="8952"/>
                    <a:pt x="22450" y="7952"/>
                  </a:cubicBezTo>
                  <a:cubicBezTo>
                    <a:pt x="22207" y="7769"/>
                    <a:pt x="21942" y="7725"/>
                    <a:pt x="21673" y="7725"/>
                  </a:cubicBezTo>
                  <a:cubicBezTo>
                    <a:pt x="21424" y="7725"/>
                    <a:pt x="21171" y="7763"/>
                    <a:pt x="20926" y="7763"/>
                  </a:cubicBezTo>
                  <a:cubicBezTo>
                    <a:pt x="20855" y="7763"/>
                    <a:pt x="20785" y="7760"/>
                    <a:pt x="20715" y="7752"/>
                  </a:cubicBezTo>
                  <a:cubicBezTo>
                    <a:pt x="20048" y="7651"/>
                    <a:pt x="19281" y="7618"/>
                    <a:pt x="19448" y="6584"/>
                  </a:cubicBezTo>
                  <a:cubicBezTo>
                    <a:pt x="19648" y="6317"/>
                    <a:pt x="19548" y="6050"/>
                    <a:pt x="19448" y="5783"/>
                  </a:cubicBezTo>
                  <a:cubicBezTo>
                    <a:pt x="18747" y="4282"/>
                    <a:pt x="17947" y="2881"/>
                    <a:pt x="16646" y="1814"/>
                  </a:cubicBezTo>
                  <a:cubicBezTo>
                    <a:pt x="15114" y="527"/>
                    <a:pt x="13414" y="0"/>
                    <a:pt x="114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6"/>
            <p:cNvSpPr/>
            <p:nvPr/>
          </p:nvSpPr>
          <p:spPr>
            <a:xfrm>
              <a:off x="6597200" y="4183575"/>
              <a:ext cx="974050" cy="50725"/>
            </a:xfrm>
            <a:custGeom>
              <a:avLst/>
              <a:gdLst/>
              <a:ahLst/>
              <a:cxnLst/>
              <a:rect l="l" t="t" r="r" b="b"/>
              <a:pathLst>
                <a:path w="38962" h="2029" extrusionOk="0">
                  <a:moveTo>
                    <a:pt x="15286" y="1"/>
                  </a:moveTo>
                  <a:cubicBezTo>
                    <a:pt x="13709" y="1"/>
                    <a:pt x="12128" y="53"/>
                    <a:pt x="10542" y="176"/>
                  </a:cubicBezTo>
                  <a:cubicBezTo>
                    <a:pt x="7006" y="443"/>
                    <a:pt x="3436" y="876"/>
                    <a:pt x="1" y="1844"/>
                  </a:cubicBezTo>
                  <a:cubicBezTo>
                    <a:pt x="153" y="1996"/>
                    <a:pt x="327" y="2029"/>
                    <a:pt x="499" y="2029"/>
                  </a:cubicBezTo>
                  <a:cubicBezTo>
                    <a:pt x="627" y="2029"/>
                    <a:pt x="754" y="2010"/>
                    <a:pt x="868" y="2010"/>
                  </a:cubicBezTo>
                  <a:lnTo>
                    <a:pt x="37894" y="2010"/>
                  </a:lnTo>
                  <a:cubicBezTo>
                    <a:pt x="38052" y="2010"/>
                    <a:pt x="38215" y="2029"/>
                    <a:pt x="38374" y="2029"/>
                  </a:cubicBezTo>
                  <a:cubicBezTo>
                    <a:pt x="38586" y="2029"/>
                    <a:pt x="38790" y="1996"/>
                    <a:pt x="38962" y="1844"/>
                  </a:cubicBezTo>
                  <a:cubicBezTo>
                    <a:pt x="35926" y="1577"/>
                    <a:pt x="32857" y="1310"/>
                    <a:pt x="29789" y="976"/>
                  </a:cubicBezTo>
                  <a:cubicBezTo>
                    <a:pt x="24955" y="498"/>
                    <a:pt x="20139" y="1"/>
                    <a:pt x="15286" y="1"/>
                  </a:cubicBezTo>
                  <a:close/>
                </a:path>
              </a:pathLst>
            </a:custGeom>
            <a:solidFill>
              <a:srgbClr val="665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6"/>
            <p:cNvSpPr/>
            <p:nvPr/>
          </p:nvSpPr>
          <p:spPr>
            <a:xfrm>
              <a:off x="4926850" y="4182950"/>
              <a:ext cx="1151675" cy="51350"/>
            </a:xfrm>
            <a:custGeom>
              <a:avLst/>
              <a:gdLst/>
              <a:ahLst/>
              <a:cxnLst/>
              <a:rect l="l" t="t" r="r" b="b"/>
              <a:pathLst>
                <a:path w="46067" h="2054" extrusionOk="0">
                  <a:moveTo>
                    <a:pt x="31628" y="0"/>
                  </a:moveTo>
                  <a:cubicBezTo>
                    <a:pt x="30815" y="0"/>
                    <a:pt x="30001" y="12"/>
                    <a:pt x="29188" y="34"/>
                  </a:cubicBezTo>
                  <a:cubicBezTo>
                    <a:pt x="19448" y="268"/>
                    <a:pt x="9741" y="1335"/>
                    <a:pt x="0" y="1869"/>
                  </a:cubicBezTo>
                  <a:cubicBezTo>
                    <a:pt x="153" y="2021"/>
                    <a:pt x="338" y="2054"/>
                    <a:pt x="531" y="2054"/>
                  </a:cubicBezTo>
                  <a:cubicBezTo>
                    <a:pt x="676" y="2054"/>
                    <a:pt x="825" y="2035"/>
                    <a:pt x="968" y="2035"/>
                  </a:cubicBezTo>
                  <a:lnTo>
                    <a:pt x="45199" y="2035"/>
                  </a:lnTo>
                  <a:cubicBezTo>
                    <a:pt x="45328" y="2035"/>
                    <a:pt x="45463" y="2054"/>
                    <a:pt x="45593" y="2054"/>
                  </a:cubicBezTo>
                  <a:cubicBezTo>
                    <a:pt x="45767" y="2054"/>
                    <a:pt x="45933" y="2021"/>
                    <a:pt x="46067" y="1869"/>
                  </a:cubicBezTo>
                  <a:cubicBezTo>
                    <a:pt x="45433" y="1669"/>
                    <a:pt x="44766" y="1435"/>
                    <a:pt x="44098" y="1268"/>
                  </a:cubicBezTo>
                  <a:cubicBezTo>
                    <a:pt x="39992" y="319"/>
                    <a:pt x="35816" y="0"/>
                    <a:pt x="31628" y="0"/>
                  </a:cubicBezTo>
                  <a:close/>
                </a:path>
              </a:pathLst>
            </a:custGeom>
            <a:solidFill>
              <a:srgbClr val="665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6"/>
            <p:cNvSpPr/>
            <p:nvPr/>
          </p:nvSpPr>
          <p:spPr>
            <a:xfrm>
              <a:off x="5789125" y="3848550"/>
              <a:ext cx="254375" cy="58400"/>
            </a:xfrm>
            <a:custGeom>
              <a:avLst/>
              <a:gdLst/>
              <a:ahLst/>
              <a:cxnLst/>
              <a:rect l="l" t="t" r="r" b="b"/>
              <a:pathLst>
                <a:path w="10175" h="2336" extrusionOk="0">
                  <a:moveTo>
                    <a:pt x="1902" y="67"/>
                  </a:moveTo>
                  <a:cubicBezTo>
                    <a:pt x="1168" y="101"/>
                    <a:pt x="368" y="0"/>
                    <a:pt x="1" y="868"/>
                  </a:cubicBezTo>
                  <a:cubicBezTo>
                    <a:pt x="81" y="1048"/>
                    <a:pt x="197" y="1084"/>
                    <a:pt x="334" y="1084"/>
                  </a:cubicBezTo>
                  <a:cubicBezTo>
                    <a:pt x="426" y="1084"/>
                    <a:pt x="528" y="1068"/>
                    <a:pt x="634" y="1068"/>
                  </a:cubicBezTo>
                  <a:cubicBezTo>
                    <a:pt x="927" y="1056"/>
                    <a:pt x="1220" y="1048"/>
                    <a:pt x="1513" y="1048"/>
                  </a:cubicBezTo>
                  <a:cubicBezTo>
                    <a:pt x="2021" y="1048"/>
                    <a:pt x="2529" y="1071"/>
                    <a:pt x="3036" y="1135"/>
                  </a:cubicBezTo>
                  <a:cubicBezTo>
                    <a:pt x="5271" y="1368"/>
                    <a:pt x="7506" y="1802"/>
                    <a:pt x="9708" y="2335"/>
                  </a:cubicBezTo>
                  <a:cubicBezTo>
                    <a:pt x="10175" y="2102"/>
                    <a:pt x="10141" y="1802"/>
                    <a:pt x="9908" y="1435"/>
                  </a:cubicBezTo>
                  <a:cubicBezTo>
                    <a:pt x="7306" y="568"/>
                    <a:pt x="4604" y="201"/>
                    <a:pt x="1902" y="67"/>
                  </a:cubicBezTo>
                  <a:close/>
                </a:path>
              </a:pathLst>
            </a:custGeom>
            <a:solidFill>
              <a:srgbClr val="986E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6"/>
            <p:cNvSpPr/>
            <p:nvPr/>
          </p:nvSpPr>
          <p:spPr>
            <a:xfrm>
              <a:off x="6568850" y="3883300"/>
              <a:ext cx="1288450" cy="137775"/>
            </a:xfrm>
            <a:custGeom>
              <a:avLst/>
              <a:gdLst/>
              <a:ahLst/>
              <a:cxnLst/>
              <a:rect l="l" t="t" r="r" b="b"/>
              <a:pathLst>
                <a:path w="51538" h="5511" extrusionOk="0">
                  <a:moveTo>
                    <a:pt x="18760" y="0"/>
                  </a:moveTo>
                  <a:cubicBezTo>
                    <a:pt x="13883" y="0"/>
                    <a:pt x="9161" y="929"/>
                    <a:pt x="4570" y="2647"/>
                  </a:cubicBezTo>
                  <a:cubicBezTo>
                    <a:pt x="3003" y="3214"/>
                    <a:pt x="1435" y="3881"/>
                    <a:pt x="1" y="4815"/>
                  </a:cubicBezTo>
                  <a:cubicBezTo>
                    <a:pt x="1535" y="4281"/>
                    <a:pt x="3003" y="3681"/>
                    <a:pt x="4537" y="3180"/>
                  </a:cubicBezTo>
                  <a:cubicBezTo>
                    <a:pt x="8573" y="1813"/>
                    <a:pt x="12676" y="912"/>
                    <a:pt x="16979" y="745"/>
                  </a:cubicBezTo>
                  <a:cubicBezTo>
                    <a:pt x="17444" y="731"/>
                    <a:pt x="17909" y="725"/>
                    <a:pt x="18373" y="725"/>
                  </a:cubicBezTo>
                  <a:cubicBezTo>
                    <a:pt x="22366" y="725"/>
                    <a:pt x="26314" y="1218"/>
                    <a:pt x="30289" y="1846"/>
                  </a:cubicBezTo>
                  <a:cubicBezTo>
                    <a:pt x="36226" y="2780"/>
                    <a:pt x="42164" y="3948"/>
                    <a:pt x="48102" y="5015"/>
                  </a:cubicBezTo>
                  <a:cubicBezTo>
                    <a:pt x="49069" y="5214"/>
                    <a:pt x="50012" y="5510"/>
                    <a:pt x="51014" y="5510"/>
                  </a:cubicBezTo>
                  <a:cubicBezTo>
                    <a:pt x="51186" y="5510"/>
                    <a:pt x="51361" y="5502"/>
                    <a:pt x="51537" y="5482"/>
                  </a:cubicBezTo>
                  <a:cubicBezTo>
                    <a:pt x="48502" y="4782"/>
                    <a:pt x="45466" y="4048"/>
                    <a:pt x="42397" y="3414"/>
                  </a:cubicBezTo>
                  <a:cubicBezTo>
                    <a:pt x="39062" y="2713"/>
                    <a:pt x="35693" y="2080"/>
                    <a:pt x="32324" y="1446"/>
                  </a:cubicBezTo>
                  <a:cubicBezTo>
                    <a:pt x="28454" y="712"/>
                    <a:pt x="24551" y="245"/>
                    <a:pt x="20615" y="45"/>
                  </a:cubicBezTo>
                  <a:cubicBezTo>
                    <a:pt x="19994" y="15"/>
                    <a:pt x="19376" y="0"/>
                    <a:pt x="18760"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6"/>
            <p:cNvSpPr/>
            <p:nvPr/>
          </p:nvSpPr>
          <p:spPr>
            <a:xfrm>
              <a:off x="6568025" y="3982950"/>
              <a:ext cx="803925" cy="105800"/>
            </a:xfrm>
            <a:custGeom>
              <a:avLst/>
              <a:gdLst/>
              <a:ahLst/>
              <a:cxnLst/>
              <a:rect l="l" t="t" r="r" b="b"/>
              <a:pathLst>
                <a:path w="32157" h="4232" extrusionOk="0">
                  <a:moveTo>
                    <a:pt x="18432" y="0"/>
                  </a:moveTo>
                  <a:cubicBezTo>
                    <a:pt x="12165" y="0"/>
                    <a:pt x="6004" y="1171"/>
                    <a:pt x="0" y="4231"/>
                  </a:cubicBezTo>
                  <a:cubicBezTo>
                    <a:pt x="6421" y="1536"/>
                    <a:pt x="12993" y="477"/>
                    <a:pt x="19656" y="477"/>
                  </a:cubicBezTo>
                  <a:cubicBezTo>
                    <a:pt x="23793" y="477"/>
                    <a:pt x="27965" y="885"/>
                    <a:pt x="32156" y="1563"/>
                  </a:cubicBezTo>
                  <a:cubicBezTo>
                    <a:pt x="27540" y="611"/>
                    <a:pt x="22958" y="0"/>
                    <a:pt x="18432"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6"/>
            <p:cNvSpPr/>
            <p:nvPr/>
          </p:nvSpPr>
          <p:spPr>
            <a:xfrm>
              <a:off x="6658075" y="4079275"/>
              <a:ext cx="633825" cy="61175"/>
            </a:xfrm>
            <a:custGeom>
              <a:avLst/>
              <a:gdLst/>
              <a:ahLst/>
              <a:cxnLst/>
              <a:rect l="l" t="t" r="r" b="b"/>
              <a:pathLst>
                <a:path w="25353" h="2447" extrusionOk="0">
                  <a:moveTo>
                    <a:pt x="13349" y="1"/>
                  </a:moveTo>
                  <a:cubicBezTo>
                    <a:pt x="8869" y="1"/>
                    <a:pt x="4416" y="663"/>
                    <a:pt x="1" y="2446"/>
                  </a:cubicBezTo>
                  <a:cubicBezTo>
                    <a:pt x="4691" y="970"/>
                    <a:pt x="9412" y="426"/>
                    <a:pt x="14154" y="426"/>
                  </a:cubicBezTo>
                  <a:cubicBezTo>
                    <a:pt x="17876" y="426"/>
                    <a:pt x="21611" y="761"/>
                    <a:pt x="25352" y="1246"/>
                  </a:cubicBezTo>
                  <a:cubicBezTo>
                    <a:pt x="21334" y="524"/>
                    <a:pt x="17331" y="1"/>
                    <a:pt x="13349"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6"/>
            <p:cNvSpPr/>
            <p:nvPr/>
          </p:nvSpPr>
          <p:spPr>
            <a:xfrm>
              <a:off x="4968550" y="3846625"/>
              <a:ext cx="867300" cy="134550"/>
            </a:xfrm>
            <a:custGeom>
              <a:avLst/>
              <a:gdLst/>
              <a:ahLst/>
              <a:cxnLst/>
              <a:rect l="l" t="t" r="r" b="b"/>
              <a:pathLst>
                <a:path w="34692" h="5382" extrusionOk="0">
                  <a:moveTo>
                    <a:pt x="34175" y="0"/>
                  </a:moveTo>
                  <a:cubicBezTo>
                    <a:pt x="34052" y="0"/>
                    <a:pt x="33924" y="11"/>
                    <a:pt x="33791" y="11"/>
                  </a:cubicBezTo>
                  <a:cubicBezTo>
                    <a:pt x="30689" y="11"/>
                    <a:pt x="27620" y="11"/>
                    <a:pt x="24518" y="344"/>
                  </a:cubicBezTo>
                  <a:cubicBezTo>
                    <a:pt x="21516" y="645"/>
                    <a:pt x="18547" y="1078"/>
                    <a:pt x="15611" y="1612"/>
                  </a:cubicBezTo>
                  <a:cubicBezTo>
                    <a:pt x="12042" y="2246"/>
                    <a:pt x="8540" y="3180"/>
                    <a:pt x="5004" y="3980"/>
                  </a:cubicBezTo>
                  <a:cubicBezTo>
                    <a:pt x="3336" y="4347"/>
                    <a:pt x="1668" y="4814"/>
                    <a:pt x="0" y="5248"/>
                  </a:cubicBezTo>
                  <a:cubicBezTo>
                    <a:pt x="134" y="5337"/>
                    <a:pt x="267" y="5381"/>
                    <a:pt x="391" y="5381"/>
                  </a:cubicBezTo>
                  <a:cubicBezTo>
                    <a:pt x="452" y="5381"/>
                    <a:pt x="512" y="5370"/>
                    <a:pt x="567" y="5348"/>
                  </a:cubicBezTo>
                  <a:cubicBezTo>
                    <a:pt x="6471" y="3947"/>
                    <a:pt x="12376" y="2679"/>
                    <a:pt x="18380" y="1812"/>
                  </a:cubicBezTo>
                  <a:cubicBezTo>
                    <a:pt x="22333" y="1227"/>
                    <a:pt x="26309" y="945"/>
                    <a:pt x="30288" y="945"/>
                  </a:cubicBezTo>
                  <a:cubicBezTo>
                    <a:pt x="31078" y="945"/>
                    <a:pt x="31867" y="956"/>
                    <a:pt x="32657" y="978"/>
                  </a:cubicBezTo>
                  <a:cubicBezTo>
                    <a:pt x="32724" y="945"/>
                    <a:pt x="32790" y="945"/>
                    <a:pt x="32824" y="945"/>
                  </a:cubicBezTo>
                  <a:cubicBezTo>
                    <a:pt x="33391" y="544"/>
                    <a:pt x="34125" y="544"/>
                    <a:pt x="34692" y="144"/>
                  </a:cubicBezTo>
                  <a:cubicBezTo>
                    <a:pt x="34531" y="24"/>
                    <a:pt x="34359" y="0"/>
                    <a:pt x="34175"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6"/>
            <p:cNvSpPr/>
            <p:nvPr/>
          </p:nvSpPr>
          <p:spPr>
            <a:xfrm>
              <a:off x="5132000" y="4031975"/>
              <a:ext cx="656850" cy="60100"/>
            </a:xfrm>
            <a:custGeom>
              <a:avLst/>
              <a:gdLst/>
              <a:ahLst/>
              <a:cxnLst/>
              <a:rect l="l" t="t" r="r" b="b"/>
              <a:pathLst>
                <a:path w="26274" h="2404" extrusionOk="0">
                  <a:moveTo>
                    <a:pt x="21650" y="0"/>
                  </a:moveTo>
                  <a:cubicBezTo>
                    <a:pt x="19355" y="0"/>
                    <a:pt x="17052" y="131"/>
                    <a:pt x="14777" y="302"/>
                  </a:cubicBezTo>
                  <a:cubicBezTo>
                    <a:pt x="11775" y="502"/>
                    <a:pt x="8806" y="869"/>
                    <a:pt x="5838" y="1336"/>
                  </a:cubicBezTo>
                  <a:cubicBezTo>
                    <a:pt x="3903" y="1670"/>
                    <a:pt x="1935" y="1870"/>
                    <a:pt x="0" y="2404"/>
                  </a:cubicBezTo>
                  <a:cubicBezTo>
                    <a:pt x="6878" y="1534"/>
                    <a:pt x="13756" y="581"/>
                    <a:pt x="20700" y="581"/>
                  </a:cubicBezTo>
                  <a:cubicBezTo>
                    <a:pt x="22546" y="581"/>
                    <a:pt x="24396" y="649"/>
                    <a:pt x="26252" y="803"/>
                  </a:cubicBezTo>
                  <a:cubicBezTo>
                    <a:pt x="26273" y="212"/>
                    <a:pt x="26161" y="115"/>
                    <a:pt x="25941" y="115"/>
                  </a:cubicBezTo>
                  <a:cubicBezTo>
                    <a:pt x="25833" y="115"/>
                    <a:pt x="25699" y="138"/>
                    <a:pt x="25542" y="138"/>
                  </a:cubicBezTo>
                  <a:cubicBezTo>
                    <a:pt x="25513" y="138"/>
                    <a:pt x="25483" y="137"/>
                    <a:pt x="25452" y="135"/>
                  </a:cubicBezTo>
                  <a:cubicBezTo>
                    <a:pt x="24191" y="40"/>
                    <a:pt x="22921" y="0"/>
                    <a:pt x="21650"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6"/>
            <p:cNvSpPr/>
            <p:nvPr/>
          </p:nvSpPr>
          <p:spPr>
            <a:xfrm>
              <a:off x="5222050" y="4120775"/>
              <a:ext cx="567100" cy="37175"/>
            </a:xfrm>
            <a:custGeom>
              <a:avLst/>
              <a:gdLst/>
              <a:ahLst/>
              <a:cxnLst/>
              <a:rect l="l" t="t" r="r" b="b"/>
              <a:pathLst>
                <a:path w="22684" h="1487" extrusionOk="0">
                  <a:moveTo>
                    <a:pt x="18213" y="0"/>
                  </a:moveTo>
                  <a:cubicBezTo>
                    <a:pt x="12110" y="0"/>
                    <a:pt x="6034" y="334"/>
                    <a:pt x="1" y="1487"/>
                  </a:cubicBezTo>
                  <a:cubicBezTo>
                    <a:pt x="5667" y="860"/>
                    <a:pt x="11333" y="497"/>
                    <a:pt x="17028" y="497"/>
                  </a:cubicBezTo>
                  <a:cubicBezTo>
                    <a:pt x="18910" y="497"/>
                    <a:pt x="20795" y="537"/>
                    <a:pt x="22684" y="620"/>
                  </a:cubicBezTo>
                  <a:cubicBezTo>
                    <a:pt x="22684" y="420"/>
                    <a:pt x="22684" y="253"/>
                    <a:pt x="22684" y="53"/>
                  </a:cubicBezTo>
                  <a:cubicBezTo>
                    <a:pt x="21192" y="20"/>
                    <a:pt x="19701" y="0"/>
                    <a:pt x="1821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6"/>
            <p:cNvSpPr/>
            <p:nvPr/>
          </p:nvSpPr>
          <p:spPr>
            <a:xfrm>
              <a:off x="5318800" y="3954400"/>
              <a:ext cx="466175" cy="41775"/>
            </a:xfrm>
            <a:custGeom>
              <a:avLst/>
              <a:gdLst/>
              <a:ahLst/>
              <a:cxnLst/>
              <a:rect l="l" t="t" r="r" b="b"/>
              <a:pathLst>
                <a:path w="18647" h="1671" extrusionOk="0">
                  <a:moveTo>
                    <a:pt x="17861" y="0"/>
                  </a:moveTo>
                  <a:cubicBezTo>
                    <a:pt x="17756" y="0"/>
                    <a:pt x="17651" y="3"/>
                    <a:pt x="17546" y="3"/>
                  </a:cubicBezTo>
                  <a:cubicBezTo>
                    <a:pt x="17373" y="1"/>
                    <a:pt x="17201" y="1"/>
                    <a:pt x="17028" y="1"/>
                  </a:cubicBezTo>
                  <a:cubicBezTo>
                    <a:pt x="13468" y="1"/>
                    <a:pt x="9938" y="323"/>
                    <a:pt x="6438" y="737"/>
                  </a:cubicBezTo>
                  <a:cubicBezTo>
                    <a:pt x="4270" y="1004"/>
                    <a:pt x="2135" y="1370"/>
                    <a:pt x="0" y="1671"/>
                  </a:cubicBezTo>
                  <a:cubicBezTo>
                    <a:pt x="4939" y="1193"/>
                    <a:pt x="9856" y="567"/>
                    <a:pt x="14820" y="567"/>
                  </a:cubicBezTo>
                  <a:cubicBezTo>
                    <a:pt x="16092" y="567"/>
                    <a:pt x="17367" y="608"/>
                    <a:pt x="18647" y="703"/>
                  </a:cubicBezTo>
                  <a:cubicBezTo>
                    <a:pt x="18647" y="503"/>
                    <a:pt x="18647" y="303"/>
                    <a:pt x="18647" y="136"/>
                  </a:cubicBezTo>
                  <a:cubicBezTo>
                    <a:pt x="18385" y="17"/>
                    <a:pt x="18123" y="0"/>
                    <a:pt x="17861"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6"/>
            <p:cNvSpPr/>
            <p:nvPr/>
          </p:nvSpPr>
          <p:spPr>
            <a:xfrm>
              <a:off x="6031800" y="3884400"/>
              <a:ext cx="217675" cy="149300"/>
            </a:xfrm>
            <a:custGeom>
              <a:avLst/>
              <a:gdLst/>
              <a:ahLst/>
              <a:cxnLst/>
              <a:rect l="l" t="t" r="r" b="b"/>
              <a:pathLst>
                <a:path w="8707" h="5972" extrusionOk="0">
                  <a:moveTo>
                    <a:pt x="201" y="1"/>
                  </a:moveTo>
                  <a:lnTo>
                    <a:pt x="201" y="1"/>
                  </a:lnTo>
                  <a:cubicBezTo>
                    <a:pt x="234" y="301"/>
                    <a:pt x="201" y="635"/>
                    <a:pt x="1" y="901"/>
                  </a:cubicBezTo>
                  <a:cubicBezTo>
                    <a:pt x="34" y="968"/>
                    <a:pt x="34" y="1035"/>
                    <a:pt x="34" y="1102"/>
                  </a:cubicBezTo>
                  <a:cubicBezTo>
                    <a:pt x="3403" y="1902"/>
                    <a:pt x="6172" y="3737"/>
                    <a:pt x="8707" y="5972"/>
                  </a:cubicBezTo>
                  <a:cubicBezTo>
                    <a:pt x="6605" y="2936"/>
                    <a:pt x="3636" y="1168"/>
                    <a:pt x="201"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6"/>
            <p:cNvSpPr/>
            <p:nvPr/>
          </p:nvSpPr>
          <p:spPr>
            <a:xfrm>
              <a:off x="5845000" y="4127100"/>
              <a:ext cx="140125" cy="31700"/>
            </a:xfrm>
            <a:custGeom>
              <a:avLst/>
              <a:gdLst/>
              <a:ahLst/>
              <a:cxnLst/>
              <a:rect l="l" t="t" r="r" b="b"/>
              <a:pathLst>
                <a:path w="5605" h="1268" extrusionOk="0">
                  <a:moveTo>
                    <a:pt x="1613" y="0"/>
                  </a:moveTo>
                  <a:cubicBezTo>
                    <a:pt x="1267" y="0"/>
                    <a:pt x="918" y="38"/>
                    <a:pt x="568" y="133"/>
                  </a:cubicBezTo>
                  <a:cubicBezTo>
                    <a:pt x="301" y="167"/>
                    <a:pt x="101" y="300"/>
                    <a:pt x="1" y="533"/>
                  </a:cubicBezTo>
                  <a:cubicBezTo>
                    <a:pt x="1869" y="767"/>
                    <a:pt x="3737" y="1034"/>
                    <a:pt x="5605" y="1267"/>
                  </a:cubicBezTo>
                  <a:cubicBezTo>
                    <a:pt x="5304" y="1034"/>
                    <a:pt x="5004" y="800"/>
                    <a:pt x="4704" y="533"/>
                  </a:cubicBezTo>
                  <a:cubicBezTo>
                    <a:pt x="4659" y="556"/>
                    <a:pt x="4617" y="565"/>
                    <a:pt x="4577" y="565"/>
                  </a:cubicBezTo>
                  <a:cubicBezTo>
                    <a:pt x="4442" y="565"/>
                    <a:pt x="4333" y="459"/>
                    <a:pt x="4204" y="433"/>
                  </a:cubicBezTo>
                  <a:cubicBezTo>
                    <a:pt x="3344" y="242"/>
                    <a:pt x="2485" y="0"/>
                    <a:pt x="161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6"/>
            <p:cNvSpPr/>
            <p:nvPr/>
          </p:nvSpPr>
          <p:spPr>
            <a:xfrm>
              <a:off x="5542275" y="2440275"/>
              <a:ext cx="2090700" cy="1606775"/>
            </a:xfrm>
            <a:custGeom>
              <a:avLst/>
              <a:gdLst/>
              <a:ahLst/>
              <a:cxnLst/>
              <a:rect l="l" t="t" r="r" b="b"/>
              <a:pathLst>
                <a:path w="83628" h="64271" extrusionOk="0">
                  <a:moveTo>
                    <a:pt x="17063" y="0"/>
                  </a:moveTo>
                  <a:cubicBezTo>
                    <a:pt x="16874" y="0"/>
                    <a:pt x="16663" y="70"/>
                    <a:pt x="16413" y="225"/>
                  </a:cubicBezTo>
                  <a:cubicBezTo>
                    <a:pt x="13344" y="2193"/>
                    <a:pt x="10242" y="4127"/>
                    <a:pt x="7139" y="6062"/>
                  </a:cubicBezTo>
                  <a:cubicBezTo>
                    <a:pt x="4771" y="7530"/>
                    <a:pt x="2369" y="9031"/>
                    <a:pt x="1" y="10499"/>
                  </a:cubicBezTo>
                  <a:cubicBezTo>
                    <a:pt x="1602" y="12000"/>
                    <a:pt x="3237" y="13501"/>
                    <a:pt x="4804" y="15035"/>
                  </a:cubicBezTo>
                  <a:cubicBezTo>
                    <a:pt x="7073" y="17237"/>
                    <a:pt x="9341" y="19472"/>
                    <a:pt x="11476" y="21807"/>
                  </a:cubicBezTo>
                  <a:cubicBezTo>
                    <a:pt x="13110" y="23608"/>
                    <a:pt x="14778" y="25376"/>
                    <a:pt x="16379" y="27177"/>
                  </a:cubicBezTo>
                  <a:cubicBezTo>
                    <a:pt x="19815" y="31113"/>
                    <a:pt x="23084" y="35183"/>
                    <a:pt x="26086" y="39486"/>
                  </a:cubicBezTo>
                  <a:cubicBezTo>
                    <a:pt x="28254" y="42588"/>
                    <a:pt x="30389" y="45724"/>
                    <a:pt x="31957" y="49193"/>
                  </a:cubicBezTo>
                  <a:cubicBezTo>
                    <a:pt x="33191" y="51895"/>
                    <a:pt x="33992" y="54664"/>
                    <a:pt x="34325" y="57599"/>
                  </a:cubicBezTo>
                  <a:cubicBezTo>
                    <a:pt x="34325" y="57833"/>
                    <a:pt x="34225" y="58199"/>
                    <a:pt x="34559" y="58266"/>
                  </a:cubicBezTo>
                  <a:lnTo>
                    <a:pt x="34559" y="64270"/>
                  </a:lnTo>
                  <a:cubicBezTo>
                    <a:pt x="36293" y="61869"/>
                    <a:pt x="37928" y="59634"/>
                    <a:pt x="39562" y="57366"/>
                  </a:cubicBezTo>
                  <a:cubicBezTo>
                    <a:pt x="39578" y="57367"/>
                    <a:pt x="39594" y="57367"/>
                    <a:pt x="39609" y="57367"/>
                  </a:cubicBezTo>
                  <a:cubicBezTo>
                    <a:pt x="39976" y="57367"/>
                    <a:pt x="40137" y="56988"/>
                    <a:pt x="40330" y="56732"/>
                  </a:cubicBezTo>
                  <a:cubicBezTo>
                    <a:pt x="43232" y="52896"/>
                    <a:pt x="46334" y="49226"/>
                    <a:pt x="49603" y="45690"/>
                  </a:cubicBezTo>
                  <a:cubicBezTo>
                    <a:pt x="53439" y="41521"/>
                    <a:pt x="57642" y="37751"/>
                    <a:pt x="62345" y="34583"/>
                  </a:cubicBezTo>
                  <a:lnTo>
                    <a:pt x="62345" y="34616"/>
                  </a:lnTo>
                  <a:cubicBezTo>
                    <a:pt x="63046" y="34082"/>
                    <a:pt x="63846" y="33715"/>
                    <a:pt x="64547" y="33215"/>
                  </a:cubicBezTo>
                  <a:cubicBezTo>
                    <a:pt x="69417" y="30046"/>
                    <a:pt x="74554" y="27377"/>
                    <a:pt x="79858" y="24976"/>
                  </a:cubicBezTo>
                  <a:cubicBezTo>
                    <a:pt x="79958" y="24942"/>
                    <a:pt x="80225" y="24809"/>
                    <a:pt x="80558" y="24642"/>
                  </a:cubicBezTo>
                  <a:cubicBezTo>
                    <a:pt x="81793" y="24008"/>
                    <a:pt x="82827" y="23541"/>
                    <a:pt x="83627" y="23208"/>
                  </a:cubicBezTo>
                  <a:lnTo>
                    <a:pt x="83627" y="23208"/>
                  </a:lnTo>
                  <a:cubicBezTo>
                    <a:pt x="82460" y="23541"/>
                    <a:pt x="80592" y="24142"/>
                    <a:pt x="78323" y="24842"/>
                  </a:cubicBezTo>
                  <a:cubicBezTo>
                    <a:pt x="76422" y="25409"/>
                    <a:pt x="73487" y="26310"/>
                    <a:pt x="69984" y="27544"/>
                  </a:cubicBezTo>
                  <a:cubicBezTo>
                    <a:pt x="58209" y="31781"/>
                    <a:pt x="49770" y="34883"/>
                    <a:pt x="42698" y="42121"/>
                  </a:cubicBezTo>
                  <a:cubicBezTo>
                    <a:pt x="40997" y="43889"/>
                    <a:pt x="38562" y="46725"/>
                    <a:pt x="36293" y="50794"/>
                  </a:cubicBezTo>
                  <a:cubicBezTo>
                    <a:pt x="36027" y="43255"/>
                    <a:pt x="35059" y="37118"/>
                    <a:pt x="34159" y="32781"/>
                  </a:cubicBezTo>
                  <a:cubicBezTo>
                    <a:pt x="33391" y="29012"/>
                    <a:pt x="32791" y="26177"/>
                    <a:pt x="31390" y="22407"/>
                  </a:cubicBezTo>
                  <a:cubicBezTo>
                    <a:pt x="29422" y="17137"/>
                    <a:pt x="26653" y="12300"/>
                    <a:pt x="23351" y="7730"/>
                  </a:cubicBezTo>
                  <a:cubicBezTo>
                    <a:pt x="21616" y="5328"/>
                    <a:pt x="19782" y="2927"/>
                    <a:pt x="17947" y="592"/>
                  </a:cubicBezTo>
                  <a:cubicBezTo>
                    <a:pt x="17668" y="227"/>
                    <a:pt x="17403" y="0"/>
                    <a:pt x="17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6"/>
            <p:cNvSpPr/>
            <p:nvPr/>
          </p:nvSpPr>
          <p:spPr>
            <a:xfrm>
              <a:off x="4916850" y="3048800"/>
              <a:ext cx="1384325" cy="812575"/>
            </a:xfrm>
            <a:custGeom>
              <a:avLst/>
              <a:gdLst/>
              <a:ahLst/>
              <a:cxnLst/>
              <a:rect l="l" t="t" r="r" b="b"/>
              <a:pathLst>
                <a:path w="55373" h="32503" extrusionOk="0">
                  <a:moveTo>
                    <a:pt x="21649" y="1"/>
                  </a:moveTo>
                  <a:cubicBezTo>
                    <a:pt x="21549" y="134"/>
                    <a:pt x="21482" y="268"/>
                    <a:pt x="21349" y="368"/>
                  </a:cubicBezTo>
                  <a:cubicBezTo>
                    <a:pt x="19914" y="1335"/>
                    <a:pt x="18547" y="2369"/>
                    <a:pt x="17179" y="3370"/>
                  </a:cubicBezTo>
                  <a:cubicBezTo>
                    <a:pt x="14077" y="5672"/>
                    <a:pt x="11275" y="8273"/>
                    <a:pt x="8439" y="10909"/>
                  </a:cubicBezTo>
                  <a:cubicBezTo>
                    <a:pt x="5637" y="13511"/>
                    <a:pt x="3002" y="16346"/>
                    <a:pt x="367" y="19148"/>
                  </a:cubicBezTo>
                  <a:cubicBezTo>
                    <a:pt x="200" y="19315"/>
                    <a:pt x="0" y="19481"/>
                    <a:pt x="0" y="19782"/>
                  </a:cubicBezTo>
                  <a:cubicBezTo>
                    <a:pt x="176" y="20016"/>
                    <a:pt x="428" y="20121"/>
                    <a:pt x="712" y="20121"/>
                  </a:cubicBezTo>
                  <a:cubicBezTo>
                    <a:pt x="752" y="20121"/>
                    <a:pt x="793" y="20119"/>
                    <a:pt x="834" y="20115"/>
                  </a:cubicBezTo>
                  <a:cubicBezTo>
                    <a:pt x="893" y="20113"/>
                    <a:pt x="953" y="20112"/>
                    <a:pt x="1012" y="20112"/>
                  </a:cubicBezTo>
                  <a:cubicBezTo>
                    <a:pt x="1849" y="20112"/>
                    <a:pt x="2661" y="20320"/>
                    <a:pt x="3503" y="20382"/>
                  </a:cubicBezTo>
                  <a:cubicBezTo>
                    <a:pt x="7105" y="20649"/>
                    <a:pt x="10674" y="20983"/>
                    <a:pt x="14244" y="21316"/>
                  </a:cubicBezTo>
                  <a:cubicBezTo>
                    <a:pt x="18280" y="21683"/>
                    <a:pt x="22283" y="22083"/>
                    <a:pt x="26285" y="22617"/>
                  </a:cubicBezTo>
                  <a:cubicBezTo>
                    <a:pt x="31623" y="23284"/>
                    <a:pt x="36960" y="24185"/>
                    <a:pt x="42163" y="25619"/>
                  </a:cubicBezTo>
                  <a:cubicBezTo>
                    <a:pt x="45766" y="26620"/>
                    <a:pt x="49269" y="27888"/>
                    <a:pt x="52271" y="30223"/>
                  </a:cubicBezTo>
                  <a:cubicBezTo>
                    <a:pt x="52971" y="30790"/>
                    <a:pt x="53572" y="31457"/>
                    <a:pt x="54239" y="32091"/>
                  </a:cubicBezTo>
                  <a:cubicBezTo>
                    <a:pt x="54401" y="32253"/>
                    <a:pt x="54629" y="32503"/>
                    <a:pt x="54852" y="32503"/>
                  </a:cubicBezTo>
                  <a:cubicBezTo>
                    <a:pt x="54904" y="32503"/>
                    <a:pt x="54955" y="32489"/>
                    <a:pt x="55006" y="32457"/>
                  </a:cubicBezTo>
                  <a:cubicBezTo>
                    <a:pt x="55373" y="32191"/>
                    <a:pt x="55106" y="31824"/>
                    <a:pt x="54973" y="31523"/>
                  </a:cubicBezTo>
                  <a:cubicBezTo>
                    <a:pt x="54706" y="30990"/>
                    <a:pt x="54406" y="30456"/>
                    <a:pt x="54039" y="30022"/>
                  </a:cubicBezTo>
                  <a:cubicBezTo>
                    <a:pt x="53905" y="29889"/>
                    <a:pt x="53772" y="29756"/>
                    <a:pt x="53638" y="29655"/>
                  </a:cubicBezTo>
                  <a:cubicBezTo>
                    <a:pt x="53605" y="29522"/>
                    <a:pt x="53538" y="29422"/>
                    <a:pt x="53505" y="29355"/>
                  </a:cubicBezTo>
                  <a:cubicBezTo>
                    <a:pt x="51036" y="25319"/>
                    <a:pt x="48134" y="21616"/>
                    <a:pt x="44899" y="18181"/>
                  </a:cubicBezTo>
                  <a:cubicBezTo>
                    <a:pt x="42731" y="15846"/>
                    <a:pt x="40462" y="13611"/>
                    <a:pt x="38027" y="11576"/>
                  </a:cubicBezTo>
                  <a:cubicBezTo>
                    <a:pt x="34558" y="8674"/>
                    <a:pt x="30955" y="6005"/>
                    <a:pt x="27253" y="3437"/>
                  </a:cubicBezTo>
                  <a:cubicBezTo>
                    <a:pt x="26252" y="2770"/>
                    <a:pt x="25251" y="2069"/>
                    <a:pt x="24251" y="1402"/>
                  </a:cubicBezTo>
                  <a:cubicBezTo>
                    <a:pt x="24251" y="1469"/>
                    <a:pt x="24251" y="1535"/>
                    <a:pt x="24217" y="1602"/>
                  </a:cubicBezTo>
                  <a:cubicBezTo>
                    <a:pt x="23517" y="835"/>
                    <a:pt x="22716" y="201"/>
                    <a:pt x="21649"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6"/>
            <p:cNvSpPr/>
            <p:nvPr/>
          </p:nvSpPr>
          <p:spPr>
            <a:xfrm>
              <a:off x="4636650" y="3556550"/>
              <a:ext cx="1722075" cy="527425"/>
            </a:xfrm>
            <a:custGeom>
              <a:avLst/>
              <a:gdLst/>
              <a:ahLst/>
              <a:cxnLst/>
              <a:rect l="l" t="t" r="r" b="b"/>
              <a:pathLst>
                <a:path w="68883" h="21097" extrusionOk="0">
                  <a:moveTo>
                    <a:pt x="14942" y="1"/>
                  </a:moveTo>
                  <a:cubicBezTo>
                    <a:pt x="14743" y="1"/>
                    <a:pt x="14552" y="46"/>
                    <a:pt x="14377" y="206"/>
                  </a:cubicBezTo>
                  <a:cubicBezTo>
                    <a:pt x="14377" y="406"/>
                    <a:pt x="14277" y="572"/>
                    <a:pt x="14143" y="706"/>
                  </a:cubicBezTo>
                  <a:cubicBezTo>
                    <a:pt x="11542" y="3341"/>
                    <a:pt x="9140" y="6143"/>
                    <a:pt x="6671" y="8912"/>
                  </a:cubicBezTo>
                  <a:cubicBezTo>
                    <a:pt x="4437" y="11447"/>
                    <a:pt x="2135" y="13949"/>
                    <a:pt x="0" y="16617"/>
                  </a:cubicBezTo>
                  <a:cubicBezTo>
                    <a:pt x="3536" y="16217"/>
                    <a:pt x="7038" y="15550"/>
                    <a:pt x="10541" y="14883"/>
                  </a:cubicBezTo>
                  <a:cubicBezTo>
                    <a:pt x="16612" y="13682"/>
                    <a:pt x="22650" y="12314"/>
                    <a:pt x="28687" y="11080"/>
                  </a:cubicBezTo>
                  <a:cubicBezTo>
                    <a:pt x="32857" y="10246"/>
                    <a:pt x="37060" y="9646"/>
                    <a:pt x="41296" y="9379"/>
                  </a:cubicBezTo>
                  <a:cubicBezTo>
                    <a:pt x="42267" y="9325"/>
                    <a:pt x="43240" y="9298"/>
                    <a:pt x="44214" y="9298"/>
                  </a:cubicBezTo>
                  <a:cubicBezTo>
                    <a:pt x="46856" y="9298"/>
                    <a:pt x="49505" y="9498"/>
                    <a:pt x="52137" y="9913"/>
                  </a:cubicBezTo>
                  <a:cubicBezTo>
                    <a:pt x="55740" y="10480"/>
                    <a:pt x="59142" y="11580"/>
                    <a:pt x="62078" y="13782"/>
                  </a:cubicBezTo>
                  <a:cubicBezTo>
                    <a:pt x="64579" y="15650"/>
                    <a:pt x="66581" y="17852"/>
                    <a:pt x="67715" y="20787"/>
                  </a:cubicBezTo>
                  <a:cubicBezTo>
                    <a:pt x="67814" y="21023"/>
                    <a:pt x="67970" y="21097"/>
                    <a:pt x="68144" y="21097"/>
                  </a:cubicBezTo>
                  <a:cubicBezTo>
                    <a:pt x="68264" y="21097"/>
                    <a:pt x="68393" y="21061"/>
                    <a:pt x="68516" y="21020"/>
                  </a:cubicBezTo>
                  <a:cubicBezTo>
                    <a:pt x="68849" y="20820"/>
                    <a:pt x="68883" y="20487"/>
                    <a:pt x="68849" y="20120"/>
                  </a:cubicBezTo>
                  <a:cubicBezTo>
                    <a:pt x="68749" y="19453"/>
                    <a:pt x="68682" y="18752"/>
                    <a:pt x="68349" y="18118"/>
                  </a:cubicBezTo>
                  <a:cubicBezTo>
                    <a:pt x="68215" y="17918"/>
                    <a:pt x="68115" y="17718"/>
                    <a:pt x="68015" y="17518"/>
                  </a:cubicBezTo>
                  <a:cubicBezTo>
                    <a:pt x="67348" y="14382"/>
                    <a:pt x="65513" y="11947"/>
                    <a:pt x="63078" y="9913"/>
                  </a:cubicBezTo>
                  <a:cubicBezTo>
                    <a:pt x="60977" y="8178"/>
                    <a:pt x="58408" y="7144"/>
                    <a:pt x="55840" y="6243"/>
                  </a:cubicBezTo>
                  <a:cubicBezTo>
                    <a:pt x="50503" y="4409"/>
                    <a:pt x="44999" y="3408"/>
                    <a:pt x="39462" y="2641"/>
                  </a:cubicBezTo>
                  <a:cubicBezTo>
                    <a:pt x="36559" y="2240"/>
                    <a:pt x="33624" y="1873"/>
                    <a:pt x="30689" y="1640"/>
                  </a:cubicBezTo>
                  <a:cubicBezTo>
                    <a:pt x="27686" y="1406"/>
                    <a:pt x="24684" y="1073"/>
                    <a:pt x="21649" y="773"/>
                  </a:cubicBezTo>
                  <a:cubicBezTo>
                    <a:pt x="20664" y="744"/>
                    <a:pt x="19679" y="550"/>
                    <a:pt x="18674" y="550"/>
                  </a:cubicBezTo>
                  <a:cubicBezTo>
                    <a:pt x="18488" y="550"/>
                    <a:pt x="18301" y="557"/>
                    <a:pt x="18113" y="572"/>
                  </a:cubicBezTo>
                  <a:cubicBezTo>
                    <a:pt x="18113" y="572"/>
                    <a:pt x="18113" y="572"/>
                    <a:pt x="18113" y="606"/>
                  </a:cubicBezTo>
                  <a:cubicBezTo>
                    <a:pt x="18080" y="572"/>
                    <a:pt x="18080" y="506"/>
                    <a:pt x="18046" y="472"/>
                  </a:cubicBezTo>
                  <a:cubicBezTo>
                    <a:pt x="17246" y="172"/>
                    <a:pt x="16412" y="206"/>
                    <a:pt x="15611" y="72"/>
                  </a:cubicBezTo>
                  <a:cubicBezTo>
                    <a:pt x="15385" y="55"/>
                    <a:pt x="15159" y="1"/>
                    <a:pt x="14942"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6"/>
            <p:cNvSpPr/>
            <p:nvPr/>
          </p:nvSpPr>
          <p:spPr>
            <a:xfrm>
              <a:off x="5317950" y="2758600"/>
              <a:ext cx="1082475" cy="1322650"/>
            </a:xfrm>
            <a:custGeom>
              <a:avLst/>
              <a:gdLst/>
              <a:ahLst/>
              <a:cxnLst/>
              <a:rect l="l" t="t" r="r" b="b"/>
              <a:pathLst>
                <a:path w="43299" h="52906" extrusionOk="0">
                  <a:moveTo>
                    <a:pt x="11109" y="1"/>
                  </a:moveTo>
                  <a:cubicBezTo>
                    <a:pt x="11109" y="1"/>
                    <a:pt x="11042" y="34"/>
                    <a:pt x="11009" y="34"/>
                  </a:cubicBezTo>
                  <a:cubicBezTo>
                    <a:pt x="10909" y="267"/>
                    <a:pt x="10742" y="434"/>
                    <a:pt x="10508" y="534"/>
                  </a:cubicBezTo>
                  <a:cubicBezTo>
                    <a:pt x="6806" y="2536"/>
                    <a:pt x="3403" y="5004"/>
                    <a:pt x="1" y="7473"/>
                  </a:cubicBezTo>
                  <a:cubicBezTo>
                    <a:pt x="268" y="7873"/>
                    <a:pt x="701" y="8106"/>
                    <a:pt x="1102" y="8340"/>
                  </a:cubicBezTo>
                  <a:cubicBezTo>
                    <a:pt x="7506" y="12409"/>
                    <a:pt x="13877" y="16579"/>
                    <a:pt x="19948" y="21216"/>
                  </a:cubicBezTo>
                  <a:cubicBezTo>
                    <a:pt x="23885" y="24251"/>
                    <a:pt x="27487" y="27654"/>
                    <a:pt x="30756" y="31423"/>
                  </a:cubicBezTo>
                  <a:cubicBezTo>
                    <a:pt x="34025" y="35192"/>
                    <a:pt x="36961" y="39162"/>
                    <a:pt x="39329" y="43565"/>
                  </a:cubicBezTo>
                  <a:cubicBezTo>
                    <a:pt x="40763" y="46267"/>
                    <a:pt x="42031" y="49036"/>
                    <a:pt x="42164" y="52171"/>
                  </a:cubicBezTo>
                  <a:cubicBezTo>
                    <a:pt x="42164" y="52471"/>
                    <a:pt x="42131" y="52905"/>
                    <a:pt x="42665" y="52905"/>
                  </a:cubicBezTo>
                  <a:cubicBezTo>
                    <a:pt x="42998" y="52705"/>
                    <a:pt x="42998" y="52338"/>
                    <a:pt x="43065" y="52038"/>
                  </a:cubicBezTo>
                  <a:cubicBezTo>
                    <a:pt x="43298" y="50737"/>
                    <a:pt x="43232" y="49469"/>
                    <a:pt x="43165" y="48168"/>
                  </a:cubicBezTo>
                  <a:cubicBezTo>
                    <a:pt x="43098" y="47902"/>
                    <a:pt x="42998" y="47635"/>
                    <a:pt x="42931" y="47368"/>
                  </a:cubicBezTo>
                  <a:cubicBezTo>
                    <a:pt x="42998" y="43832"/>
                    <a:pt x="42264" y="40396"/>
                    <a:pt x="40863" y="37127"/>
                  </a:cubicBezTo>
                  <a:cubicBezTo>
                    <a:pt x="38795" y="32257"/>
                    <a:pt x="35626" y="28087"/>
                    <a:pt x="32491" y="23851"/>
                  </a:cubicBezTo>
                  <a:cubicBezTo>
                    <a:pt x="29956" y="20415"/>
                    <a:pt x="27287" y="17079"/>
                    <a:pt x="24485" y="13877"/>
                  </a:cubicBezTo>
                  <a:cubicBezTo>
                    <a:pt x="22017" y="11042"/>
                    <a:pt x="19515" y="8240"/>
                    <a:pt x="16813" y="5638"/>
                  </a:cubicBezTo>
                  <a:cubicBezTo>
                    <a:pt x="15879" y="4637"/>
                    <a:pt x="14945" y="3603"/>
                    <a:pt x="13877" y="2736"/>
                  </a:cubicBezTo>
                  <a:cubicBezTo>
                    <a:pt x="13911" y="2703"/>
                    <a:pt x="13911" y="2669"/>
                    <a:pt x="13911" y="2636"/>
                  </a:cubicBezTo>
                  <a:cubicBezTo>
                    <a:pt x="13244" y="1502"/>
                    <a:pt x="12176" y="734"/>
                    <a:pt x="11109"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6"/>
            <p:cNvSpPr/>
            <p:nvPr/>
          </p:nvSpPr>
          <p:spPr>
            <a:xfrm>
              <a:off x="6401225" y="3495475"/>
              <a:ext cx="1623700" cy="595800"/>
            </a:xfrm>
            <a:custGeom>
              <a:avLst/>
              <a:gdLst/>
              <a:ahLst/>
              <a:cxnLst/>
              <a:rect l="l" t="t" r="r" b="b"/>
              <a:pathLst>
                <a:path w="64948" h="23832" extrusionOk="0">
                  <a:moveTo>
                    <a:pt x="31296" y="1"/>
                  </a:moveTo>
                  <a:cubicBezTo>
                    <a:pt x="29430" y="1"/>
                    <a:pt x="27569" y="92"/>
                    <a:pt x="25719" y="414"/>
                  </a:cubicBezTo>
                  <a:cubicBezTo>
                    <a:pt x="22417" y="947"/>
                    <a:pt x="19281" y="1848"/>
                    <a:pt x="16312" y="3416"/>
                  </a:cubicBezTo>
                  <a:cubicBezTo>
                    <a:pt x="16079" y="3549"/>
                    <a:pt x="14711" y="4517"/>
                    <a:pt x="14678" y="4517"/>
                  </a:cubicBezTo>
                  <a:cubicBezTo>
                    <a:pt x="14444" y="4750"/>
                    <a:pt x="14211" y="4917"/>
                    <a:pt x="14011" y="5150"/>
                  </a:cubicBezTo>
                  <a:cubicBezTo>
                    <a:pt x="12310" y="7185"/>
                    <a:pt x="10575" y="9153"/>
                    <a:pt x="8907" y="11221"/>
                  </a:cubicBezTo>
                  <a:cubicBezTo>
                    <a:pt x="6906" y="13757"/>
                    <a:pt x="4904" y="16325"/>
                    <a:pt x="3103" y="19060"/>
                  </a:cubicBezTo>
                  <a:cubicBezTo>
                    <a:pt x="1935" y="20495"/>
                    <a:pt x="901" y="22062"/>
                    <a:pt x="1" y="23730"/>
                  </a:cubicBezTo>
                  <a:cubicBezTo>
                    <a:pt x="65" y="23795"/>
                    <a:pt x="144" y="23832"/>
                    <a:pt x="227" y="23832"/>
                  </a:cubicBezTo>
                  <a:cubicBezTo>
                    <a:pt x="273" y="23832"/>
                    <a:pt x="320" y="23821"/>
                    <a:pt x="368" y="23797"/>
                  </a:cubicBezTo>
                  <a:cubicBezTo>
                    <a:pt x="635" y="23430"/>
                    <a:pt x="868" y="22996"/>
                    <a:pt x="1168" y="22663"/>
                  </a:cubicBezTo>
                  <a:cubicBezTo>
                    <a:pt x="3503" y="20161"/>
                    <a:pt x="6172" y="18193"/>
                    <a:pt x="9274" y="16759"/>
                  </a:cubicBezTo>
                  <a:cubicBezTo>
                    <a:pt x="13677" y="14724"/>
                    <a:pt x="18347" y="13790"/>
                    <a:pt x="23151" y="13456"/>
                  </a:cubicBezTo>
                  <a:cubicBezTo>
                    <a:pt x="23801" y="13390"/>
                    <a:pt x="24452" y="13356"/>
                    <a:pt x="25102" y="13356"/>
                  </a:cubicBezTo>
                  <a:cubicBezTo>
                    <a:pt x="25752" y="13356"/>
                    <a:pt x="26403" y="13390"/>
                    <a:pt x="27053" y="13456"/>
                  </a:cubicBezTo>
                  <a:cubicBezTo>
                    <a:pt x="29021" y="13456"/>
                    <a:pt x="30956" y="13690"/>
                    <a:pt x="32891" y="13823"/>
                  </a:cubicBezTo>
                  <a:cubicBezTo>
                    <a:pt x="36827" y="14057"/>
                    <a:pt x="40630" y="14957"/>
                    <a:pt x="44499" y="15591"/>
                  </a:cubicBezTo>
                  <a:cubicBezTo>
                    <a:pt x="46334" y="15891"/>
                    <a:pt x="48135" y="16492"/>
                    <a:pt x="50036" y="16659"/>
                  </a:cubicBezTo>
                  <a:cubicBezTo>
                    <a:pt x="50804" y="16959"/>
                    <a:pt x="51638" y="16992"/>
                    <a:pt x="52472" y="17126"/>
                  </a:cubicBezTo>
                  <a:cubicBezTo>
                    <a:pt x="56608" y="17926"/>
                    <a:pt x="60777" y="18593"/>
                    <a:pt x="64947" y="19060"/>
                  </a:cubicBezTo>
                  <a:cubicBezTo>
                    <a:pt x="64880" y="18693"/>
                    <a:pt x="64680" y="18427"/>
                    <a:pt x="64480" y="18160"/>
                  </a:cubicBezTo>
                  <a:cubicBezTo>
                    <a:pt x="61645" y="13923"/>
                    <a:pt x="58743" y="9754"/>
                    <a:pt x="55974" y="5484"/>
                  </a:cubicBezTo>
                  <a:cubicBezTo>
                    <a:pt x="55140" y="4150"/>
                    <a:pt x="54073" y="3516"/>
                    <a:pt x="52638" y="3182"/>
                  </a:cubicBezTo>
                  <a:cubicBezTo>
                    <a:pt x="48936" y="2248"/>
                    <a:pt x="45233" y="1514"/>
                    <a:pt x="41497" y="914"/>
                  </a:cubicBezTo>
                  <a:cubicBezTo>
                    <a:pt x="39329" y="580"/>
                    <a:pt x="37161" y="180"/>
                    <a:pt x="34992" y="80"/>
                  </a:cubicBezTo>
                  <a:cubicBezTo>
                    <a:pt x="33760" y="40"/>
                    <a:pt x="32527" y="1"/>
                    <a:pt x="31296" y="1"/>
                  </a:cubicBezTo>
                  <a:close/>
                </a:path>
              </a:pathLst>
            </a:custGeom>
            <a:solidFill>
              <a:srgbClr val="F6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6"/>
            <p:cNvSpPr/>
            <p:nvPr/>
          </p:nvSpPr>
          <p:spPr>
            <a:xfrm>
              <a:off x="5859175" y="4099775"/>
              <a:ext cx="103425" cy="42225"/>
            </a:xfrm>
            <a:custGeom>
              <a:avLst/>
              <a:gdLst/>
              <a:ahLst/>
              <a:cxnLst/>
              <a:rect l="l" t="t" r="r" b="b"/>
              <a:pathLst>
                <a:path w="4137" h="1689" extrusionOk="0">
                  <a:moveTo>
                    <a:pt x="1928" y="0"/>
                  </a:moveTo>
                  <a:cubicBezTo>
                    <a:pt x="1848" y="0"/>
                    <a:pt x="1762" y="27"/>
                    <a:pt x="1668" y="92"/>
                  </a:cubicBezTo>
                  <a:cubicBezTo>
                    <a:pt x="1135" y="526"/>
                    <a:pt x="468" y="726"/>
                    <a:pt x="1" y="1226"/>
                  </a:cubicBezTo>
                  <a:cubicBezTo>
                    <a:pt x="334" y="1293"/>
                    <a:pt x="668" y="1360"/>
                    <a:pt x="1001" y="1360"/>
                  </a:cubicBezTo>
                  <a:cubicBezTo>
                    <a:pt x="1867" y="1360"/>
                    <a:pt x="2688" y="1689"/>
                    <a:pt x="3537" y="1689"/>
                  </a:cubicBezTo>
                  <a:cubicBezTo>
                    <a:pt x="3735" y="1689"/>
                    <a:pt x="3935" y="1671"/>
                    <a:pt x="4137" y="1626"/>
                  </a:cubicBezTo>
                  <a:cubicBezTo>
                    <a:pt x="3603" y="1193"/>
                    <a:pt x="3036" y="759"/>
                    <a:pt x="2469" y="292"/>
                  </a:cubicBezTo>
                  <a:cubicBezTo>
                    <a:pt x="2301" y="172"/>
                    <a:pt x="2133" y="0"/>
                    <a:pt x="1928" y="0"/>
                  </a:cubicBezTo>
                  <a:close/>
                </a:path>
              </a:pathLst>
            </a:custGeom>
            <a:solidFill>
              <a:srgbClr val="CDB0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6"/>
            <p:cNvSpPr/>
            <p:nvPr/>
          </p:nvSpPr>
          <p:spPr>
            <a:xfrm>
              <a:off x="4913500" y="2945400"/>
              <a:ext cx="1508600" cy="1140000"/>
            </a:xfrm>
            <a:custGeom>
              <a:avLst/>
              <a:gdLst/>
              <a:ahLst/>
              <a:cxnLst/>
              <a:rect l="l" t="t" r="r" b="b"/>
              <a:pathLst>
                <a:path w="60344" h="45600" extrusionOk="0">
                  <a:moveTo>
                    <a:pt x="16179" y="1"/>
                  </a:moveTo>
                  <a:lnTo>
                    <a:pt x="16179" y="1"/>
                  </a:lnTo>
                  <a:cubicBezTo>
                    <a:pt x="28855" y="10208"/>
                    <a:pt x="45033" y="17747"/>
                    <a:pt x="55107" y="36527"/>
                  </a:cubicBezTo>
                  <a:cubicBezTo>
                    <a:pt x="48135" y="27454"/>
                    <a:pt x="18581" y="24885"/>
                    <a:pt x="1" y="24285"/>
                  </a:cubicBezTo>
                  <a:lnTo>
                    <a:pt x="1" y="24285"/>
                  </a:lnTo>
                  <a:cubicBezTo>
                    <a:pt x="9574" y="26786"/>
                    <a:pt x="47034" y="24518"/>
                    <a:pt x="55507" y="38928"/>
                  </a:cubicBezTo>
                  <a:cubicBezTo>
                    <a:pt x="57141" y="40897"/>
                    <a:pt x="56908" y="44366"/>
                    <a:pt x="57909" y="45600"/>
                  </a:cubicBezTo>
                  <a:cubicBezTo>
                    <a:pt x="60344" y="30589"/>
                    <a:pt x="31223" y="8307"/>
                    <a:pt x="16179" y="1"/>
                  </a:cubicBezTo>
                  <a:close/>
                </a:path>
              </a:pathLst>
            </a:custGeom>
            <a:solidFill>
              <a:srgbClr val="AD9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6"/>
            <p:cNvSpPr/>
            <p:nvPr/>
          </p:nvSpPr>
          <p:spPr>
            <a:xfrm>
              <a:off x="5538200" y="2705250"/>
              <a:ext cx="1562725" cy="1385775"/>
            </a:xfrm>
            <a:custGeom>
              <a:avLst/>
              <a:gdLst/>
              <a:ahLst/>
              <a:cxnLst/>
              <a:rect l="l" t="t" r="r" b="b"/>
              <a:pathLst>
                <a:path w="62509" h="55431" extrusionOk="0">
                  <a:moveTo>
                    <a:pt x="318" y="0"/>
                  </a:moveTo>
                  <a:cubicBezTo>
                    <a:pt x="0" y="0"/>
                    <a:pt x="1205" y="1412"/>
                    <a:pt x="1665" y="1668"/>
                  </a:cubicBezTo>
                  <a:cubicBezTo>
                    <a:pt x="10872" y="11675"/>
                    <a:pt x="35956" y="32990"/>
                    <a:pt x="34055" y="53605"/>
                  </a:cubicBezTo>
                  <a:cubicBezTo>
                    <a:pt x="33758" y="54868"/>
                    <a:pt x="33754" y="55430"/>
                    <a:pt x="34017" y="55430"/>
                  </a:cubicBezTo>
                  <a:cubicBezTo>
                    <a:pt x="35614" y="55430"/>
                    <a:pt x="47069" y="34640"/>
                    <a:pt x="62508" y="23984"/>
                  </a:cubicBezTo>
                  <a:lnTo>
                    <a:pt x="62508" y="23984"/>
                  </a:lnTo>
                  <a:cubicBezTo>
                    <a:pt x="53335" y="29688"/>
                    <a:pt x="46230" y="38461"/>
                    <a:pt x="39725" y="46767"/>
                  </a:cubicBezTo>
                  <a:cubicBezTo>
                    <a:pt x="38303" y="47352"/>
                    <a:pt x="35434" y="53000"/>
                    <a:pt x="34923" y="53000"/>
                  </a:cubicBezTo>
                  <a:cubicBezTo>
                    <a:pt x="34823" y="53000"/>
                    <a:pt x="34813" y="52784"/>
                    <a:pt x="34922" y="52270"/>
                  </a:cubicBezTo>
                  <a:cubicBezTo>
                    <a:pt x="36523" y="36159"/>
                    <a:pt x="17810" y="16612"/>
                    <a:pt x="1098" y="467"/>
                  </a:cubicBezTo>
                  <a:cubicBezTo>
                    <a:pt x="654" y="132"/>
                    <a:pt x="415" y="0"/>
                    <a:pt x="318" y="0"/>
                  </a:cubicBezTo>
                  <a:close/>
                </a:path>
              </a:pathLst>
            </a:custGeom>
            <a:solidFill>
              <a:srgbClr val="92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7"/>
          <p:cNvSpPr txBox="1">
            <a:spLocks noGrp="1"/>
          </p:cNvSpPr>
          <p:nvPr>
            <p:ph type="title" idx="6"/>
          </p:nvPr>
        </p:nvSpPr>
        <p:spPr>
          <a:xfrm>
            <a:off x="584025" y="544075"/>
            <a:ext cx="7715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Main Characters</a:t>
            </a:r>
            <a:endParaRPr/>
          </a:p>
        </p:txBody>
      </p:sp>
      <p:sp>
        <p:nvSpPr>
          <p:cNvPr id="302" name="Google Shape;302;p27"/>
          <p:cNvSpPr txBox="1">
            <a:spLocks noGrp="1"/>
          </p:cNvSpPr>
          <p:nvPr>
            <p:ph type="subTitle" idx="3"/>
          </p:nvPr>
        </p:nvSpPr>
        <p:spPr>
          <a:xfrm>
            <a:off x="2482150" y="2908100"/>
            <a:ext cx="1504800" cy="1529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Son of high priest, madly in love with Rachel, biological father of Yochanan, cannot die</a:t>
            </a:r>
            <a:endParaRPr/>
          </a:p>
        </p:txBody>
      </p:sp>
      <p:sp>
        <p:nvSpPr>
          <p:cNvPr id="303" name="Google Shape;303;p27"/>
          <p:cNvSpPr txBox="1">
            <a:spLocks noGrp="1"/>
          </p:cNvSpPr>
          <p:nvPr>
            <p:ph type="title" idx="5"/>
          </p:nvPr>
        </p:nvSpPr>
        <p:spPr>
          <a:xfrm>
            <a:off x="2334538" y="2472427"/>
            <a:ext cx="18000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Elazar</a:t>
            </a:r>
            <a:endParaRPr/>
          </a:p>
        </p:txBody>
      </p:sp>
      <p:sp>
        <p:nvSpPr>
          <p:cNvPr id="304" name="Google Shape;304;p27"/>
          <p:cNvSpPr txBox="1">
            <a:spLocks noGrp="1"/>
          </p:cNvSpPr>
          <p:nvPr>
            <p:ph type="subTitle" idx="1"/>
          </p:nvPr>
        </p:nvSpPr>
        <p:spPr>
          <a:xfrm>
            <a:off x="517875" y="2975750"/>
            <a:ext cx="1504800" cy="139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Daughter of a scribe, mother of Yochanan, in love with Elazar, cannot die</a:t>
            </a:r>
            <a:endParaRPr/>
          </a:p>
        </p:txBody>
      </p:sp>
      <p:sp>
        <p:nvSpPr>
          <p:cNvPr id="305" name="Google Shape;305;p27"/>
          <p:cNvSpPr txBox="1">
            <a:spLocks noGrp="1"/>
          </p:cNvSpPr>
          <p:nvPr>
            <p:ph type="subTitle" idx="2"/>
          </p:nvPr>
        </p:nvSpPr>
        <p:spPr>
          <a:xfrm>
            <a:off x="4466425" y="2975750"/>
            <a:ext cx="1800000" cy="139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Granddaughter of Rachel, genetics researcher, wishes to discover immortality through Rachel</a:t>
            </a:r>
            <a:endParaRPr/>
          </a:p>
        </p:txBody>
      </p:sp>
      <p:sp>
        <p:nvSpPr>
          <p:cNvPr id="306" name="Google Shape;306;p27"/>
          <p:cNvSpPr txBox="1">
            <a:spLocks noGrp="1"/>
          </p:cNvSpPr>
          <p:nvPr>
            <p:ph type="title"/>
          </p:nvPr>
        </p:nvSpPr>
        <p:spPr>
          <a:xfrm>
            <a:off x="370275" y="2472427"/>
            <a:ext cx="18000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Rachel</a:t>
            </a:r>
            <a:endParaRPr/>
          </a:p>
        </p:txBody>
      </p:sp>
      <p:sp>
        <p:nvSpPr>
          <p:cNvPr id="307" name="Google Shape;307;p27"/>
          <p:cNvSpPr txBox="1">
            <a:spLocks noGrp="1"/>
          </p:cNvSpPr>
          <p:nvPr>
            <p:ph type="title" idx="4"/>
          </p:nvPr>
        </p:nvSpPr>
        <p:spPr>
          <a:xfrm>
            <a:off x="4466425" y="2472427"/>
            <a:ext cx="18000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Hannah</a:t>
            </a:r>
            <a:endParaRPr/>
          </a:p>
        </p:txBody>
      </p:sp>
      <p:grpSp>
        <p:nvGrpSpPr>
          <p:cNvPr id="308" name="Google Shape;308;p27"/>
          <p:cNvGrpSpPr/>
          <p:nvPr/>
        </p:nvGrpSpPr>
        <p:grpSpPr>
          <a:xfrm>
            <a:off x="913321" y="1333791"/>
            <a:ext cx="713908" cy="714617"/>
            <a:chOff x="3508282" y="3810341"/>
            <a:chExt cx="351644" cy="351959"/>
          </a:xfrm>
        </p:grpSpPr>
        <p:sp>
          <p:nvSpPr>
            <p:cNvPr id="309" name="Google Shape;309;p27"/>
            <p:cNvSpPr/>
            <p:nvPr/>
          </p:nvSpPr>
          <p:spPr>
            <a:xfrm>
              <a:off x="3508282" y="3810341"/>
              <a:ext cx="133180" cy="64232"/>
            </a:xfrm>
            <a:custGeom>
              <a:avLst/>
              <a:gdLst/>
              <a:ahLst/>
              <a:cxnLst/>
              <a:rect l="l" t="t" r="r" b="b"/>
              <a:pathLst>
                <a:path w="8895" h="4290" extrusionOk="0">
                  <a:moveTo>
                    <a:pt x="2503" y="1"/>
                  </a:moveTo>
                  <a:cubicBezTo>
                    <a:pt x="1115" y="1"/>
                    <a:pt x="1" y="1115"/>
                    <a:pt x="1" y="2503"/>
                  </a:cubicBezTo>
                  <a:cubicBezTo>
                    <a:pt x="1" y="3491"/>
                    <a:pt x="800" y="4290"/>
                    <a:pt x="1788" y="4290"/>
                  </a:cubicBezTo>
                  <a:cubicBezTo>
                    <a:pt x="2797" y="4290"/>
                    <a:pt x="7191" y="3491"/>
                    <a:pt x="7191" y="2503"/>
                  </a:cubicBezTo>
                  <a:lnTo>
                    <a:pt x="8600" y="2503"/>
                  </a:lnTo>
                  <a:cubicBezTo>
                    <a:pt x="8600" y="1809"/>
                    <a:pt x="8894" y="1178"/>
                    <a:pt x="8432" y="737"/>
                  </a:cubicBezTo>
                  <a:cubicBezTo>
                    <a:pt x="7990" y="274"/>
                    <a:pt x="3197" y="1"/>
                    <a:pt x="250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7"/>
            <p:cNvSpPr/>
            <p:nvPr/>
          </p:nvSpPr>
          <p:spPr>
            <a:xfrm>
              <a:off x="3535053" y="3847802"/>
              <a:ext cx="58872" cy="26771"/>
            </a:xfrm>
            <a:custGeom>
              <a:avLst/>
              <a:gdLst/>
              <a:ahLst/>
              <a:cxnLst/>
              <a:rect l="l" t="t" r="r" b="b"/>
              <a:pathLst>
                <a:path w="3932" h="1788" extrusionOk="0">
                  <a:moveTo>
                    <a:pt x="1808" y="1"/>
                  </a:moveTo>
                  <a:cubicBezTo>
                    <a:pt x="1808" y="989"/>
                    <a:pt x="1009" y="1788"/>
                    <a:pt x="0" y="1788"/>
                  </a:cubicBezTo>
                  <a:lnTo>
                    <a:pt x="3932" y="1788"/>
                  </a:lnTo>
                  <a:lnTo>
                    <a:pt x="393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7"/>
            <p:cNvSpPr/>
            <p:nvPr/>
          </p:nvSpPr>
          <p:spPr>
            <a:xfrm>
              <a:off x="3545743" y="3810341"/>
              <a:ext cx="239261" cy="351959"/>
            </a:xfrm>
            <a:custGeom>
              <a:avLst/>
              <a:gdLst/>
              <a:ahLst/>
              <a:cxnLst/>
              <a:rect l="l" t="t" r="r" b="b"/>
              <a:pathLst>
                <a:path w="15980" h="23507" extrusionOk="0">
                  <a:moveTo>
                    <a:pt x="1" y="1"/>
                  </a:moveTo>
                  <a:cubicBezTo>
                    <a:pt x="653" y="1"/>
                    <a:pt x="1304" y="253"/>
                    <a:pt x="1767" y="737"/>
                  </a:cubicBezTo>
                  <a:cubicBezTo>
                    <a:pt x="1872" y="821"/>
                    <a:pt x="1956" y="926"/>
                    <a:pt x="2040" y="1031"/>
                  </a:cubicBezTo>
                  <a:cubicBezTo>
                    <a:pt x="2335" y="1451"/>
                    <a:pt x="2503" y="1977"/>
                    <a:pt x="2503" y="2503"/>
                  </a:cubicBezTo>
                  <a:lnTo>
                    <a:pt x="2503" y="21004"/>
                  </a:lnTo>
                  <a:cubicBezTo>
                    <a:pt x="2503" y="22371"/>
                    <a:pt x="3617" y="23506"/>
                    <a:pt x="5005" y="23506"/>
                  </a:cubicBezTo>
                  <a:lnTo>
                    <a:pt x="8747" y="23506"/>
                  </a:lnTo>
                  <a:cubicBezTo>
                    <a:pt x="9209" y="23065"/>
                    <a:pt x="11312" y="23212"/>
                    <a:pt x="11312" y="22539"/>
                  </a:cubicBezTo>
                  <a:lnTo>
                    <a:pt x="15979" y="19217"/>
                  </a:lnTo>
                  <a:lnTo>
                    <a:pt x="15979" y="2503"/>
                  </a:lnTo>
                  <a:cubicBezTo>
                    <a:pt x="15979" y="1115"/>
                    <a:pt x="14865" y="1"/>
                    <a:pt x="13477" y="1"/>
                  </a:cubicBezTo>
                  <a:close/>
                </a:path>
              </a:pathLst>
            </a:custGeom>
            <a:solidFill>
              <a:srgbClr val="FFF7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7"/>
            <p:cNvSpPr/>
            <p:nvPr/>
          </p:nvSpPr>
          <p:spPr>
            <a:xfrm>
              <a:off x="3583205" y="4082317"/>
              <a:ext cx="201799" cy="79983"/>
            </a:xfrm>
            <a:custGeom>
              <a:avLst/>
              <a:gdLst/>
              <a:ahLst/>
              <a:cxnLst/>
              <a:rect l="l" t="t" r="r" b="b"/>
              <a:pathLst>
                <a:path w="13478" h="5342" extrusionOk="0">
                  <a:moveTo>
                    <a:pt x="1" y="1"/>
                  </a:moveTo>
                  <a:lnTo>
                    <a:pt x="1" y="2839"/>
                  </a:lnTo>
                  <a:cubicBezTo>
                    <a:pt x="1" y="4206"/>
                    <a:pt x="1115" y="5341"/>
                    <a:pt x="2503" y="5341"/>
                  </a:cubicBezTo>
                  <a:lnTo>
                    <a:pt x="6245" y="5341"/>
                  </a:lnTo>
                  <a:cubicBezTo>
                    <a:pt x="6707" y="4900"/>
                    <a:pt x="8810" y="5047"/>
                    <a:pt x="8810" y="4374"/>
                  </a:cubicBezTo>
                  <a:lnTo>
                    <a:pt x="13477" y="1052"/>
                  </a:lnTo>
                  <a:lnTo>
                    <a:pt x="1347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7"/>
            <p:cNvSpPr/>
            <p:nvPr/>
          </p:nvSpPr>
          <p:spPr>
            <a:xfrm>
              <a:off x="3545429" y="3810341"/>
              <a:ext cx="232328" cy="15437"/>
            </a:xfrm>
            <a:custGeom>
              <a:avLst/>
              <a:gdLst/>
              <a:ahLst/>
              <a:cxnLst/>
              <a:rect l="l" t="t" r="r" b="b"/>
              <a:pathLst>
                <a:path w="15517" h="1031" extrusionOk="0">
                  <a:moveTo>
                    <a:pt x="1" y="1"/>
                  </a:moveTo>
                  <a:cubicBezTo>
                    <a:pt x="674" y="1"/>
                    <a:pt x="1304" y="253"/>
                    <a:pt x="1788" y="737"/>
                  </a:cubicBezTo>
                  <a:cubicBezTo>
                    <a:pt x="1872" y="821"/>
                    <a:pt x="1956" y="926"/>
                    <a:pt x="2040" y="1031"/>
                  </a:cubicBezTo>
                  <a:lnTo>
                    <a:pt x="15517" y="1031"/>
                  </a:lnTo>
                  <a:cubicBezTo>
                    <a:pt x="15054" y="379"/>
                    <a:pt x="14297" y="1"/>
                    <a:pt x="134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7"/>
            <p:cNvSpPr/>
            <p:nvPr/>
          </p:nvSpPr>
          <p:spPr>
            <a:xfrm>
              <a:off x="3620666" y="4097753"/>
              <a:ext cx="239261" cy="64546"/>
            </a:xfrm>
            <a:custGeom>
              <a:avLst/>
              <a:gdLst/>
              <a:ahLst/>
              <a:cxnLst/>
              <a:rect l="l" t="t" r="r" b="b"/>
              <a:pathLst>
                <a:path w="15980" h="4311" extrusionOk="0">
                  <a:moveTo>
                    <a:pt x="715" y="0"/>
                  </a:moveTo>
                  <a:cubicBezTo>
                    <a:pt x="1704" y="0"/>
                    <a:pt x="2503" y="820"/>
                    <a:pt x="2503" y="1808"/>
                  </a:cubicBezTo>
                  <a:cubicBezTo>
                    <a:pt x="2503" y="2355"/>
                    <a:pt x="2313" y="2901"/>
                    <a:pt x="1977" y="3343"/>
                  </a:cubicBezTo>
                  <a:cubicBezTo>
                    <a:pt x="1914" y="3406"/>
                    <a:pt x="1851" y="3490"/>
                    <a:pt x="1767" y="3574"/>
                  </a:cubicBezTo>
                  <a:cubicBezTo>
                    <a:pt x="1304" y="4037"/>
                    <a:pt x="673" y="4310"/>
                    <a:pt x="1" y="4310"/>
                  </a:cubicBezTo>
                  <a:lnTo>
                    <a:pt x="13477" y="4310"/>
                  </a:lnTo>
                  <a:cubicBezTo>
                    <a:pt x="14129" y="4310"/>
                    <a:pt x="14760" y="4037"/>
                    <a:pt x="15243" y="3574"/>
                  </a:cubicBezTo>
                  <a:cubicBezTo>
                    <a:pt x="15306" y="3490"/>
                    <a:pt x="15390" y="3406"/>
                    <a:pt x="15454" y="3343"/>
                  </a:cubicBezTo>
                  <a:cubicBezTo>
                    <a:pt x="15790" y="2901"/>
                    <a:pt x="15979" y="2355"/>
                    <a:pt x="15979" y="1808"/>
                  </a:cubicBezTo>
                  <a:cubicBezTo>
                    <a:pt x="15979" y="820"/>
                    <a:pt x="15180" y="21"/>
                    <a:pt x="14192" y="0"/>
                  </a:cubicBezTo>
                  <a:close/>
                </a:path>
              </a:pathLst>
            </a:custGeom>
            <a:solidFill>
              <a:srgbClr val="FFF7D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7"/>
            <p:cNvSpPr/>
            <p:nvPr/>
          </p:nvSpPr>
          <p:spPr>
            <a:xfrm>
              <a:off x="3620666" y="4147791"/>
              <a:ext cx="231385" cy="14508"/>
            </a:xfrm>
            <a:custGeom>
              <a:avLst/>
              <a:gdLst/>
              <a:ahLst/>
              <a:cxnLst/>
              <a:rect l="l" t="t" r="r" b="b"/>
              <a:pathLst>
                <a:path w="15454" h="969" extrusionOk="0">
                  <a:moveTo>
                    <a:pt x="1977" y="1"/>
                  </a:moveTo>
                  <a:cubicBezTo>
                    <a:pt x="1914" y="64"/>
                    <a:pt x="1851" y="148"/>
                    <a:pt x="1767" y="232"/>
                  </a:cubicBezTo>
                  <a:cubicBezTo>
                    <a:pt x="1304" y="695"/>
                    <a:pt x="673" y="968"/>
                    <a:pt x="1" y="968"/>
                  </a:cubicBezTo>
                  <a:lnTo>
                    <a:pt x="13477" y="968"/>
                  </a:lnTo>
                  <a:cubicBezTo>
                    <a:pt x="14129" y="968"/>
                    <a:pt x="14760" y="695"/>
                    <a:pt x="15243" y="232"/>
                  </a:cubicBezTo>
                  <a:cubicBezTo>
                    <a:pt x="15306" y="148"/>
                    <a:pt x="15390" y="64"/>
                    <a:pt x="1545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7"/>
            <p:cNvSpPr/>
            <p:nvPr/>
          </p:nvSpPr>
          <p:spPr>
            <a:xfrm>
              <a:off x="3604301" y="4097753"/>
              <a:ext cx="53841" cy="27085"/>
            </a:xfrm>
            <a:custGeom>
              <a:avLst/>
              <a:gdLst/>
              <a:ahLst/>
              <a:cxnLst/>
              <a:rect l="l" t="t" r="r" b="b"/>
              <a:pathLst>
                <a:path w="3596" h="1809" extrusionOk="0">
                  <a:moveTo>
                    <a:pt x="1787" y="0"/>
                  </a:moveTo>
                  <a:cubicBezTo>
                    <a:pt x="799" y="0"/>
                    <a:pt x="0" y="820"/>
                    <a:pt x="0" y="1808"/>
                  </a:cubicBezTo>
                  <a:lnTo>
                    <a:pt x="3596" y="1808"/>
                  </a:lnTo>
                  <a:cubicBezTo>
                    <a:pt x="3575" y="820"/>
                    <a:pt x="2776" y="0"/>
                    <a:pt x="178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7"/>
            <p:cNvSpPr/>
            <p:nvPr/>
          </p:nvSpPr>
          <p:spPr>
            <a:xfrm>
              <a:off x="3606187" y="3867401"/>
              <a:ext cx="159292" cy="25124"/>
            </a:xfrm>
            <a:custGeom>
              <a:avLst/>
              <a:gdLst/>
              <a:ahLst/>
              <a:cxnLst/>
              <a:rect l="l" t="t" r="r" b="b"/>
              <a:pathLst>
                <a:path w="10639" h="1678" extrusionOk="0">
                  <a:moveTo>
                    <a:pt x="4353" y="0"/>
                  </a:moveTo>
                  <a:cubicBezTo>
                    <a:pt x="3901" y="0"/>
                    <a:pt x="3449" y="195"/>
                    <a:pt x="3133" y="584"/>
                  </a:cubicBezTo>
                  <a:cubicBezTo>
                    <a:pt x="2954" y="836"/>
                    <a:pt x="2681" y="962"/>
                    <a:pt x="2410" y="962"/>
                  </a:cubicBezTo>
                  <a:cubicBezTo>
                    <a:pt x="2140" y="962"/>
                    <a:pt x="1872" y="836"/>
                    <a:pt x="1703" y="584"/>
                  </a:cubicBezTo>
                  <a:cubicBezTo>
                    <a:pt x="1388" y="226"/>
                    <a:pt x="947" y="16"/>
                    <a:pt x="484" y="16"/>
                  </a:cubicBezTo>
                  <a:cubicBezTo>
                    <a:pt x="477" y="16"/>
                    <a:pt x="471" y="16"/>
                    <a:pt x="464" y="16"/>
                  </a:cubicBezTo>
                  <a:cubicBezTo>
                    <a:pt x="1" y="16"/>
                    <a:pt x="7" y="731"/>
                    <a:pt x="484" y="731"/>
                  </a:cubicBezTo>
                  <a:cubicBezTo>
                    <a:pt x="757" y="731"/>
                    <a:pt x="1031" y="878"/>
                    <a:pt x="1199" y="1109"/>
                  </a:cubicBezTo>
                  <a:cubicBezTo>
                    <a:pt x="1514" y="1488"/>
                    <a:pt x="1966" y="1677"/>
                    <a:pt x="2418" y="1677"/>
                  </a:cubicBezTo>
                  <a:cubicBezTo>
                    <a:pt x="2870" y="1677"/>
                    <a:pt x="3322" y="1488"/>
                    <a:pt x="3638" y="1109"/>
                  </a:cubicBezTo>
                  <a:cubicBezTo>
                    <a:pt x="3806" y="857"/>
                    <a:pt x="4079" y="731"/>
                    <a:pt x="4353" y="731"/>
                  </a:cubicBezTo>
                  <a:cubicBezTo>
                    <a:pt x="4626" y="731"/>
                    <a:pt x="4899" y="857"/>
                    <a:pt x="5067" y="1109"/>
                  </a:cubicBezTo>
                  <a:cubicBezTo>
                    <a:pt x="5383" y="1488"/>
                    <a:pt x="5835" y="1677"/>
                    <a:pt x="6287" y="1677"/>
                  </a:cubicBezTo>
                  <a:cubicBezTo>
                    <a:pt x="6739" y="1677"/>
                    <a:pt x="7191" y="1488"/>
                    <a:pt x="7506" y="1109"/>
                  </a:cubicBezTo>
                  <a:cubicBezTo>
                    <a:pt x="7685" y="857"/>
                    <a:pt x="7958" y="731"/>
                    <a:pt x="8229" y="731"/>
                  </a:cubicBezTo>
                  <a:cubicBezTo>
                    <a:pt x="8500" y="731"/>
                    <a:pt x="8768" y="857"/>
                    <a:pt x="8936" y="1109"/>
                  </a:cubicBezTo>
                  <a:cubicBezTo>
                    <a:pt x="9251" y="1467"/>
                    <a:pt x="9693" y="1677"/>
                    <a:pt x="10176" y="1677"/>
                  </a:cubicBezTo>
                  <a:cubicBezTo>
                    <a:pt x="10639" y="1677"/>
                    <a:pt x="10639" y="962"/>
                    <a:pt x="10176" y="962"/>
                  </a:cubicBezTo>
                  <a:cubicBezTo>
                    <a:pt x="9882" y="962"/>
                    <a:pt x="9609" y="815"/>
                    <a:pt x="9461" y="584"/>
                  </a:cubicBezTo>
                  <a:cubicBezTo>
                    <a:pt x="9136" y="195"/>
                    <a:pt x="8678" y="0"/>
                    <a:pt x="8224" y="0"/>
                  </a:cubicBezTo>
                  <a:cubicBezTo>
                    <a:pt x="7769" y="0"/>
                    <a:pt x="7317" y="195"/>
                    <a:pt x="7002" y="584"/>
                  </a:cubicBezTo>
                  <a:cubicBezTo>
                    <a:pt x="6833" y="836"/>
                    <a:pt x="6565" y="962"/>
                    <a:pt x="6295" y="962"/>
                  </a:cubicBezTo>
                  <a:cubicBezTo>
                    <a:pt x="6024" y="962"/>
                    <a:pt x="5751" y="836"/>
                    <a:pt x="5572" y="584"/>
                  </a:cubicBezTo>
                  <a:cubicBezTo>
                    <a:pt x="5257" y="195"/>
                    <a:pt x="4805" y="0"/>
                    <a:pt x="435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7"/>
            <p:cNvSpPr/>
            <p:nvPr/>
          </p:nvSpPr>
          <p:spPr>
            <a:xfrm>
              <a:off x="3606187" y="3904159"/>
              <a:ext cx="159292" cy="25184"/>
            </a:xfrm>
            <a:custGeom>
              <a:avLst/>
              <a:gdLst/>
              <a:ahLst/>
              <a:cxnLst/>
              <a:rect l="l" t="t" r="r" b="b"/>
              <a:pathLst>
                <a:path w="10639" h="1682" extrusionOk="0">
                  <a:moveTo>
                    <a:pt x="484" y="0"/>
                  </a:moveTo>
                  <a:cubicBezTo>
                    <a:pt x="1" y="0"/>
                    <a:pt x="1" y="736"/>
                    <a:pt x="484" y="736"/>
                  </a:cubicBezTo>
                  <a:cubicBezTo>
                    <a:pt x="757" y="736"/>
                    <a:pt x="1031" y="883"/>
                    <a:pt x="1199" y="1093"/>
                  </a:cubicBezTo>
                  <a:cubicBezTo>
                    <a:pt x="1514" y="1482"/>
                    <a:pt x="1966" y="1677"/>
                    <a:pt x="2418" y="1677"/>
                  </a:cubicBezTo>
                  <a:cubicBezTo>
                    <a:pt x="2870" y="1677"/>
                    <a:pt x="3322" y="1482"/>
                    <a:pt x="3638" y="1093"/>
                  </a:cubicBezTo>
                  <a:cubicBezTo>
                    <a:pt x="3806" y="852"/>
                    <a:pt x="4079" y="731"/>
                    <a:pt x="4353" y="731"/>
                  </a:cubicBezTo>
                  <a:cubicBezTo>
                    <a:pt x="4626" y="731"/>
                    <a:pt x="4899" y="852"/>
                    <a:pt x="5067" y="1093"/>
                  </a:cubicBezTo>
                  <a:cubicBezTo>
                    <a:pt x="5383" y="1482"/>
                    <a:pt x="5835" y="1677"/>
                    <a:pt x="6287" y="1677"/>
                  </a:cubicBezTo>
                  <a:cubicBezTo>
                    <a:pt x="6739" y="1677"/>
                    <a:pt x="7191" y="1482"/>
                    <a:pt x="7506" y="1093"/>
                  </a:cubicBezTo>
                  <a:cubicBezTo>
                    <a:pt x="7685" y="852"/>
                    <a:pt x="7958" y="731"/>
                    <a:pt x="8229" y="731"/>
                  </a:cubicBezTo>
                  <a:cubicBezTo>
                    <a:pt x="8500" y="731"/>
                    <a:pt x="8768" y="852"/>
                    <a:pt x="8936" y="1093"/>
                  </a:cubicBezTo>
                  <a:cubicBezTo>
                    <a:pt x="9251" y="1472"/>
                    <a:pt x="9693" y="1682"/>
                    <a:pt x="10176" y="1682"/>
                  </a:cubicBezTo>
                  <a:cubicBezTo>
                    <a:pt x="10639" y="1682"/>
                    <a:pt x="10639" y="967"/>
                    <a:pt x="10176" y="967"/>
                  </a:cubicBezTo>
                  <a:cubicBezTo>
                    <a:pt x="9882" y="967"/>
                    <a:pt x="9609" y="820"/>
                    <a:pt x="9461" y="589"/>
                  </a:cubicBezTo>
                  <a:cubicBezTo>
                    <a:pt x="9136" y="200"/>
                    <a:pt x="8678" y="5"/>
                    <a:pt x="8224" y="5"/>
                  </a:cubicBezTo>
                  <a:cubicBezTo>
                    <a:pt x="7769" y="5"/>
                    <a:pt x="7317" y="200"/>
                    <a:pt x="7002" y="589"/>
                  </a:cubicBezTo>
                  <a:cubicBezTo>
                    <a:pt x="6833" y="841"/>
                    <a:pt x="6565" y="967"/>
                    <a:pt x="6295" y="967"/>
                  </a:cubicBezTo>
                  <a:cubicBezTo>
                    <a:pt x="6024" y="967"/>
                    <a:pt x="5751" y="841"/>
                    <a:pt x="5572" y="589"/>
                  </a:cubicBezTo>
                  <a:cubicBezTo>
                    <a:pt x="5257" y="200"/>
                    <a:pt x="4805" y="5"/>
                    <a:pt x="4353" y="5"/>
                  </a:cubicBezTo>
                  <a:cubicBezTo>
                    <a:pt x="3901" y="5"/>
                    <a:pt x="3449" y="200"/>
                    <a:pt x="3133" y="589"/>
                  </a:cubicBezTo>
                  <a:cubicBezTo>
                    <a:pt x="2954" y="841"/>
                    <a:pt x="2681" y="967"/>
                    <a:pt x="2410" y="967"/>
                  </a:cubicBezTo>
                  <a:cubicBezTo>
                    <a:pt x="2140" y="967"/>
                    <a:pt x="1872" y="841"/>
                    <a:pt x="1703" y="589"/>
                  </a:cubicBezTo>
                  <a:cubicBezTo>
                    <a:pt x="1388" y="231"/>
                    <a:pt x="947" y="21"/>
                    <a:pt x="48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7"/>
            <p:cNvSpPr/>
            <p:nvPr/>
          </p:nvSpPr>
          <p:spPr>
            <a:xfrm>
              <a:off x="3606187" y="3940976"/>
              <a:ext cx="159292" cy="25199"/>
            </a:xfrm>
            <a:custGeom>
              <a:avLst/>
              <a:gdLst/>
              <a:ahLst/>
              <a:cxnLst/>
              <a:rect l="l" t="t" r="r" b="b"/>
              <a:pathLst>
                <a:path w="10639" h="1683" extrusionOk="0">
                  <a:moveTo>
                    <a:pt x="484" y="1"/>
                  </a:moveTo>
                  <a:cubicBezTo>
                    <a:pt x="1" y="1"/>
                    <a:pt x="1" y="737"/>
                    <a:pt x="484" y="737"/>
                  </a:cubicBezTo>
                  <a:cubicBezTo>
                    <a:pt x="757" y="737"/>
                    <a:pt x="1031" y="884"/>
                    <a:pt x="1199" y="1094"/>
                  </a:cubicBezTo>
                  <a:cubicBezTo>
                    <a:pt x="1514" y="1483"/>
                    <a:pt x="1966" y="1678"/>
                    <a:pt x="2418" y="1678"/>
                  </a:cubicBezTo>
                  <a:cubicBezTo>
                    <a:pt x="2870" y="1678"/>
                    <a:pt x="3322" y="1483"/>
                    <a:pt x="3638" y="1094"/>
                  </a:cubicBezTo>
                  <a:cubicBezTo>
                    <a:pt x="3806" y="852"/>
                    <a:pt x="4079" y="732"/>
                    <a:pt x="4353" y="732"/>
                  </a:cubicBezTo>
                  <a:cubicBezTo>
                    <a:pt x="4626" y="732"/>
                    <a:pt x="4899" y="852"/>
                    <a:pt x="5067" y="1094"/>
                  </a:cubicBezTo>
                  <a:cubicBezTo>
                    <a:pt x="5383" y="1483"/>
                    <a:pt x="5835" y="1678"/>
                    <a:pt x="6287" y="1678"/>
                  </a:cubicBezTo>
                  <a:cubicBezTo>
                    <a:pt x="6739" y="1678"/>
                    <a:pt x="7191" y="1483"/>
                    <a:pt x="7506" y="1094"/>
                  </a:cubicBezTo>
                  <a:cubicBezTo>
                    <a:pt x="7685" y="852"/>
                    <a:pt x="7958" y="732"/>
                    <a:pt x="8229" y="732"/>
                  </a:cubicBezTo>
                  <a:cubicBezTo>
                    <a:pt x="8500" y="732"/>
                    <a:pt x="8768" y="852"/>
                    <a:pt x="8936" y="1094"/>
                  </a:cubicBezTo>
                  <a:cubicBezTo>
                    <a:pt x="9251" y="1473"/>
                    <a:pt x="9693" y="1683"/>
                    <a:pt x="10176" y="1683"/>
                  </a:cubicBezTo>
                  <a:cubicBezTo>
                    <a:pt x="10639" y="1683"/>
                    <a:pt x="10639" y="968"/>
                    <a:pt x="10176" y="968"/>
                  </a:cubicBezTo>
                  <a:cubicBezTo>
                    <a:pt x="9882" y="968"/>
                    <a:pt x="9609" y="821"/>
                    <a:pt x="9461" y="590"/>
                  </a:cubicBezTo>
                  <a:cubicBezTo>
                    <a:pt x="9136" y="201"/>
                    <a:pt x="8678" y="6"/>
                    <a:pt x="8224" y="6"/>
                  </a:cubicBezTo>
                  <a:cubicBezTo>
                    <a:pt x="7769" y="6"/>
                    <a:pt x="7317" y="201"/>
                    <a:pt x="7002" y="590"/>
                  </a:cubicBezTo>
                  <a:cubicBezTo>
                    <a:pt x="6833" y="842"/>
                    <a:pt x="6565" y="968"/>
                    <a:pt x="6295" y="968"/>
                  </a:cubicBezTo>
                  <a:cubicBezTo>
                    <a:pt x="6024" y="968"/>
                    <a:pt x="5751" y="842"/>
                    <a:pt x="5572" y="590"/>
                  </a:cubicBezTo>
                  <a:cubicBezTo>
                    <a:pt x="5257" y="201"/>
                    <a:pt x="4805" y="6"/>
                    <a:pt x="4353" y="6"/>
                  </a:cubicBezTo>
                  <a:cubicBezTo>
                    <a:pt x="3901" y="6"/>
                    <a:pt x="3449" y="201"/>
                    <a:pt x="3133" y="590"/>
                  </a:cubicBezTo>
                  <a:cubicBezTo>
                    <a:pt x="2954" y="842"/>
                    <a:pt x="2681" y="968"/>
                    <a:pt x="2410" y="968"/>
                  </a:cubicBezTo>
                  <a:cubicBezTo>
                    <a:pt x="2140" y="968"/>
                    <a:pt x="1872" y="842"/>
                    <a:pt x="1703" y="590"/>
                  </a:cubicBezTo>
                  <a:cubicBezTo>
                    <a:pt x="1388" y="232"/>
                    <a:pt x="947" y="22"/>
                    <a:pt x="4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7"/>
            <p:cNvSpPr/>
            <p:nvPr/>
          </p:nvSpPr>
          <p:spPr>
            <a:xfrm>
              <a:off x="3711639" y="3882434"/>
              <a:ext cx="147030" cy="147015"/>
            </a:xfrm>
            <a:custGeom>
              <a:avLst/>
              <a:gdLst/>
              <a:ahLst/>
              <a:cxnLst/>
              <a:rect l="l" t="t" r="r" b="b"/>
              <a:pathLst>
                <a:path w="9820" h="9819" extrusionOk="0">
                  <a:moveTo>
                    <a:pt x="9819" y="0"/>
                  </a:moveTo>
                  <a:cubicBezTo>
                    <a:pt x="6665" y="169"/>
                    <a:pt x="3953" y="1220"/>
                    <a:pt x="1977" y="3196"/>
                  </a:cubicBezTo>
                  <a:cubicBezTo>
                    <a:pt x="1" y="5193"/>
                    <a:pt x="421" y="6434"/>
                    <a:pt x="232" y="9587"/>
                  </a:cubicBezTo>
                  <a:cubicBezTo>
                    <a:pt x="3407" y="9398"/>
                    <a:pt x="4647" y="9819"/>
                    <a:pt x="6623" y="7842"/>
                  </a:cubicBezTo>
                  <a:cubicBezTo>
                    <a:pt x="7107" y="7359"/>
                    <a:pt x="7548" y="6812"/>
                    <a:pt x="7927" y="6245"/>
                  </a:cubicBezTo>
                  <a:lnTo>
                    <a:pt x="6203" y="5950"/>
                  </a:lnTo>
                  <a:lnTo>
                    <a:pt x="6224" y="5929"/>
                  </a:lnTo>
                  <a:cubicBezTo>
                    <a:pt x="8326" y="4668"/>
                    <a:pt x="9672" y="2460"/>
                    <a:pt x="9819" y="42"/>
                  </a:cubicBezTo>
                  <a:lnTo>
                    <a:pt x="9819"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7"/>
            <p:cNvSpPr/>
            <p:nvPr/>
          </p:nvSpPr>
          <p:spPr>
            <a:xfrm>
              <a:off x="3682996" y="3930915"/>
              <a:ext cx="127191" cy="127176"/>
            </a:xfrm>
            <a:custGeom>
              <a:avLst/>
              <a:gdLst/>
              <a:ahLst/>
              <a:cxnLst/>
              <a:rect l="l" t="t" r="r" b="b"/>
              <a:pathLst>
                <a:path w="8495" h="8494" extrusionOk="0">
                  <a:moveTo>
                    <a:pt x="8494" y="0"/>
                  </a:moveTo>
                  <a:lnTo>
                    <a:pt x="8494" y="0"/>
                  </a:lnTo>
                  <a:cubicBezTo>
                    <a:pt x="4983" y="2061"/>
                    <a:pt x="2061" y="4983"/>
                    <a:pt x="0" y="8494"/>
                  </a:cubicBezTo>
                  <a:cubicBezTo>
                    <a:pt x="3512" y="6434"/>
                    <a:pt x="6434" y="3511"/>
                    <a:pt x="849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22" name="Google Shape;322;p27"/>
          <p:cNvGrpSpPr/>
          <p:nvPr/>
        </p:nvGrpSpPr>
        <p:grpSpPr>
          <a:xfrm>
            <a:off x="3002066" y="1333790"/>
            <a:ext cx="464967" cy="714618"/>
            <a:chOff x="3131170" y="3816884"/>
            <a:chExt cx="220051" cy="338169"/>
          </a:xfrm>
        </p:grpSpPr>
        <p:sp>
          <p:nvSpPr>
            <p:cNvPr id="323" name="Google Shape;323;p27"/>
            <p:cNvSpPr/>
            <p:nvPr/>
          </p:nvSpPr>
          <p:spPr>
            <a:xfrm>
              <a:off x="3131170" y="3816884"/>
              <a:ext cx="220051" cy="258530"/>
            </a:xfrm>
            <a:custGeom>
              <a:avLst/>
              <a:gdLst/>
              <a:ahLst/>
              <a:cxnLst/>
              <a:rect l="l" t="t" r="r" b="b"/>
              <a:pathLst>
                <a:path w="14697" h="17267" extrusionOk="0">
                  <a:moveTo>
                    <a:pt x="7357" y="0"/>
                  </a:moveTo>
                  <a:cubicBezTo>
                    <a:pt x="7233" y="0"/>
                    <a:pt x="7107" y="58"/>
                    <a:pt x="7023" y="173"/>
                  </a:cubicBezTo>
                  <a:lnTo>
                    <a:pt x="295" y="10055"/>
                  </a:lnTo>
                  <a:cubicBezTo>
                    <a:pt x="1" y="10496"/>
                    <a:pt x="43" y="11085"/>
                    <a:pt x="421" y="11464"/>
                  </a:cubicBezTo>
                  <a:lnTo>
                    <a:pt x="3638" y="14701"/>
                  </a:lnTo>
                  <a:cubicBezTo>
                    <a:pt x="3827" y="14912"/>
                    <a:pt x="3932" y="15164"/>
                    <a:pt x="3932" y="15437"/>
                  </a:cubicBezTo>
                  <a:lnTo>
                    <a:pt x="3932" y="17266"/>
                  </a:lnTo>
                  <a:lnTo>
                    <a:pt x="10765" y="17266"/>
                  </a:lnTo>
                  <a:lnTo>
                    <a:pt x="10765" y="15437"/>
                  </a:lnTo>
                  <a:cubicBezTo>
                    <a:pt x="10765" y="15164"/>
                    <a:pt x="10870" y="14912"/>
                    <a:pt x="11060" y="14701"/>
                  </a:cubicBezTo>
                  <a:lnTo>
                    <a:pt x="14276" y="11464"/>
                  </a:lnTo>
                  <a:cubicBezTo>
                    <a:pt x="14655" y="11085"/>
                    <a:pt x="14697" y="10496"/>
                    <a:pt x="14402" y="10055"/>
                  </a:cubicBezTo>
                  <a:lnTo>
                    <a:pt x="7675" y="173"/>
                  </a:lnTo>
                  <a:cubicBezTo>
                    <a:pt x="7601" y="58"/>
                    <a:pt x="7480" y="0"/>
                    <a:pt x="73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7"/>
            <p:cNvSpPr/>
            <p:nvPr/>
          </p:nvSpPr>
          <p:spPr>
            <a:xfrm>
              <a:off x="3131170" y="3816884"/>
              <a:ext cx="118373" cy="258530"/>
            </a:xfrm>
            <a:custGeom>
              <a:avLst/>
              <a:gdLst/>
              <a:ahLst/>
              <a:cxnLst/>
              <a:rect l="l" t="t" r="r" b="b"/>
              <a:pathLst>
                <a:path w="7906" h="17267" extrusionOk="0">
                  <a:moveTo>
                    <a:pt x="7357" y="0"/>
                  </a:moveTo>
                  <a:cubicBezTo>
                    <a:pt x="7233" y="0"/>
                    <a:pt x="7107" y="58"/>
                    <a:pt x="7023" y="173"/>
                  </a:cubicBezTo>
                  <a:lnTo>
                    <a:pt x="295" y="10055"/>
                  </a:lnTo>
                  <a:cubicBezTo>
                    <a:pt x="1" y="10496"/>
                    <a:pt x="43" y="11085"/>
                    <a:pt x="421" y="11464"/>
                  </a:cubicBezTo>
                  <a:lnTo>
                    <a:pt x="3638" y="14701"/>
                  </a:lnTo>
                  <a:cubicBezTo>
                    <a:pt x="3827" y="14912"/>
                    <a:pt x="3932" y="15164"/>
                    <a:pt x="3932" y="15437"/>
                  </a:cubicBezTo>
                  <a:lnTo>
                    <a:pt x="3932" y="17266"/>
                  </a:lnTo>
                  <a:lnTo>
                    <a:pt x="5026" y="17266"/>
                  </a:lnTo>
                  <a:lnTo>
                    <a:pt x="5026" y="15437"/>
                  </a:lnTo>
                  <a:cubicBezTo>
                    <a:pt x="5026" y="15164"/>
                    <a:pt x="4921" y="14912"/>
                    <a:pt x="4731" y="14701"/>
                  </a:cubicBezTo>
                  <a:lnTo>
                    <a:pt x="1515" y="11464"/>
                  </a:lnTo>
                  <a:cubicBezTo>
                    <a:pt x="1157" y="11085"/>
                    <a:pt x="1094" y="10496"/>
                    <a:pt x="1388" y="10055"/>
                  </a:cubicBezTo>
                  <a:lnTo>
                    <a:pt x="7906" y="510"/>
                  </a:lnTo>
                  <a:lnTo>
                    <a:pt x="7675" y="173"/>
                  </a:lnTo>
                  <a:cubicBezTo>
                    <a:pt x="7601" y="58"/>
                    <a:pt x="7480" y="0"/>
                    <a:pt x="735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7"/>
            <p:cNvSpPr/>
            <p:nvPr/>
          </p:nvSpPr>
          <p:spPr>
            <a:xfrm>
              <a:off x="3235049" y="3816884"/>
              <a:ext cx="12292" cy="179041"/>
            </a:xfrm>
            <a:custGeom>
              <a:avLst/>
              <a:gdLst/>
              <a:ahLst/>
              <a:cxnLst/>
              <a:rect l="l" t="t" r="r" b="b"/>
              <a:pathLst>
                <a:path w="821" h="11958" extrusionOk="0">
                  <a:moveTo>
                    <a:pt x="419" y="0"/>
                  </a:moveTo>
                  <a:cubicBezTo>
                    <a:pt x="295" y="0"/>
                    <a:pt x="169" y="58"/>
                    <a:pt x="85" y="173"/>
                  </a:cubicBezTo>
                  <a:lnTo>
                    <a:pt x="1" y="321"/>
                  </a:lnTo>
                  <a:lnTo>
                    <a:pt x="1" y="11548"/>
                  </a:lnTo>
                  <a:cubicBezTo>
                    <a:pt x="1" y="11821"/>
                    <a:pt x="206" y="11958"/>
                    <a:pt x="411" y="11958"/>
                  </a:cubicBezTo>
                  <a:cubicBezTo>
                    <a:pt x="616" y="11958"/>
                    <a:pt x="821" y="11821"/>
                    <a:pt x="821" y="11548"/>
                  </a:cubicBezTo>
                  <a:lnTo>
                    <a:pt x="821" y="321"/>
                  </a:lnTo>
                  <a:lnTo>
                    <a:pt x="737" y="173"/>
                  </a:lnTo>
                  <a:cubicBezTo>
                    <a:pt x="663" y="58"/>
                    <a:pt x="542" y="0"/>
                    <a:pt x="41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7"/>
            <p:cNvSpPr/>
            <p:nvPr/>
          </p:nvSpPr>
          <p:spPr>
            <a:xfrm>
              <a:off x="3212396" y="3974350"/>
              <a:ext cx="57929" cy="30858"/>
            </a:xfrm>
            <a:custGeom>
              <a:avLst/>
              <a:gdLst/>
              <a:ahLst/>
              <a:cxnLst/>
              <a:rect l="l" t="t" r="r" b="b"/>
              <a:pathLst>
                <a:path w="3869" h="2061" extrusionOk="0">
                  <a:moveTo>
                    <a:pt x="1367" y="0"/>
                  </a:moveTo>
                  <a:cubicBezTo>
                    <a:pt x="0" y="0"/>
                    <a:pt x="0" y="2061"/>
                    <a:pt x="1367" y="2061"/>
                  </a:cubicBezTo>
                  <a:lnTo>
                    <a:pt x="2502" y="2061"/>
                  </a:lnTo>
                  <a:cubicBezTo>
                    <a:pt x="3869" y="2061"/>
                    <a:pt x="3869" y="0"/>
                    <a:pt x="25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7"/>
            <p:cNvSpPr/>
            <p:nvPr/>
          </p:nvSpPr>
          <p:spPr>
            <a:xfrm>
              <a:off x="3213339" y="3981597"/>
              <a:ext cx="56042" cy="23612"/>
            </a:xfrm>
            <a:custGeom>
              <a:avLst/>
              <a:gdLst/>
              <a:ahLst/>
              <a:cxnLst/>
              <a:rect l="l" t="t" r="r" b="b"/>
              <a:pathLst>
                <a:path w="3743" h="1577" extrusionOk="0">
                  <a:moveTo>
                    <a:pt x="442" y="0"/>
                  </a:moveTo>
                  <a:lnTo>
                    <a:pt x="442" y="0"/>
                  </a:lnTo>
                  <a:cubicBezTo>
                    <a:pt x="0" y="694"/>
                    <a:pt x="484" y="1577"/>
                    <a:pt x="1304" y="1577"/>
                  </a:cubicBezTo>
                  <a:lnTo>
                    <a:pt x="2439" y="1577"/>
                  </a:lnTo>
                  <a:cubicBezTo>
                    <a:pt x="3238" y="1577"/>
                    <a:pt x="3742" y="694"/>
                    <a:pt x="3301" y="0"/>
                  </a:cubicBezTo>
                  <a:lnTo>
                    <a:pt x="3301" y="0"/>
                  </a:lnTo>
                  <a:cubicBezTo>
                    <a:pt x="3112" y="294"/>
                    <a:pt x="2775" y="484"/>
                    <a:pt x="2439" y="484"/>
                  </a:cubicBezTo>
                  <a:lnTo>
                    <a:pt x="1304" y="484"/>
                  </a:lnTo>
                  <a:cubicBezTo>
                    <a:pt x="946" y="484"/>
                    <a:pt x="610" y="294"/>
                    <a:pt x="44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7"/>
            <p:cNvSpPr/>
            <p:nvPr/>
          </p:nvSpPr>
          <p:spPr>
            <a:xfrm>
              <a:off x="3199804" y="4118834"/>
              <a:ext cx="83112" cy="36218"/>
            </a:xfrm>
            <a:custGeom>
              <a:avLst/>
              <a:gdLst/>
              <a:ahLst/>
              <a:cxnLst/>
              <a:rect l="l" t="t" r="r" b="b"/>
              <a:pathLst>
                <a:path w="5551" h="2419" extrusionOk="0">
                  <a:moveTo>
                    <a:pt x="0" y="1"/>
                  </a:moveTo>
                  <a:lnTo>
                    <a:pt x="0" y="1830"/>
                  </a:lnTo>
                  <a:cubicBezTo>
                    <a:pt x="0" y="2145"/>
                    <a:pt x="252" y="2418"/>
                    <a:pt x="589" y="2418"/>
                  </a:cubicBezTo>
                  <a:lnTo>
                    <a:pt x="4962" y="2418"/>
                  </a:lnTo>
                  <a:cubicBezTo>
                    <a:pt x="5277" y="2418"/>
                    <a:pt x="5551" y="2145"/>
                    <a:pt x="5551" y="1830"/>
                  </a:cubicBezTo>
                  <a:lnTo>
                    <a:pt x="555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27"/>
            <p:cNvSpPr/>
            <p:nvPr/>
          </p:nvSpPr>
          <p:spPr>
            <a:xfrm>
              <a:off x="3199804" y="4118834"/>
              <a:ext cx="25199" cy="36218"/>
            </a:xfrm>
            <a:custGeom>
              <a:avLst/>
              <a:gdLst/>
              <a:ahLst/>
              <a:cxnLst/>
              <a:rect l="l" t="t" r="r" b="b"/>
              <a:pathLst>
                <a:path w="1683" h="2419" extrusionOk="0">
                  <a:moveTo>
                    <a:pt x="0" y="1"/>
                  </a:moveTo>
                  <a:lnTo>
                    <a:pt x="0" y="1830"/>
                  </a:lnTo>
                  <a:cubicBezTo>
                    <a:pt x="0" y="2145"/>
                    <a:pt x="252" y="2418"/>
                    <a:pt x="589" y="2418"/>
                  </a:cubicBezTo>
                  <a:lnTo>
                    <a:pt x="1682" y="2418"/>
                  </a:lnTo>
                  <a:cubicBezTo>
                    <a:pt x="1346" y="2418"/>
                    <a:pt x="1072" y="2145"/>
                    <a:pt x="1093" y="1830"/>
                  </a:cubicBezTo>
                  <a:lnTo>
                    <a:pt x="10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7"/>
            <p:cNvSpPr/>
            <p:nvPr/>
          </p:nvSpPr>
          <p:spPr>
            <a:xfrm>
              <a:off x="3176192" y="4074770"/>
              <a:ext cx="130021" cy="44708"/>
            </a:xfrm>
            <a:custGeom>
              <a:avLst/>
              <a:gdLst/>
              <a:ahLst/>
              <a:cxnLst/>
              <a:rect l="l" t="t" r="r" b="b"/>
              <a:pathLst>
                <a:path w="8684" h="2986" extrusionOk="0">
                  <a:moveTo>
                    <a:pt x="652" y="0"/>
                  </a:moveTo>
                  <a:cubicBezTo>
                    <a:pt x="295" y="0"/>
                    <a:pt x="0" y="295"/>
                    <a:pt x="0" y="652"/>
                  </a:cubicBezTo>
                  <a:lnTo>
                    <a:pt x="0" y="2334"/>
                  </a:lnTo>
                  <a:cubicBezTo>
                    <a:pt x="0" y="2691"/>
                    <a:pt x="295" y="2986"/>
                    <a:pt x="652" y="2986"/>
                  </a:cubicBezTo>
                  <a:lnTo>
                    <a:pt x="8011" y="2986"/>
                  </a:lnTo>
                  <a:cubicBezTo>
                    <a:pt x="8389" y="2986"/>
                    <a:pt x="8683" y="2691"/>
                    <a:pt x="8683" y="2334"/>
                  </a:cubicBezTo>
                  <a:lnTo>
                    <a:pt x="8683" y="673"/>
                  </a:lnTo>
                  <a:cubicBezTo>
                    <a:pt x="8683" y="295"/>
                    <a:pt x="8389" y="0"/>
                    <a:pt x="801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7"/>
            <p:cNvSpPr/>
            <p:nvPr/>
          </p:nvSpPr>
          <p:spPr>
            <a:xfrm>
              <a:off x="3176192" y="4093336"/>
              <a:ext cx="130021" cy="26142"/>
            </a:xfrm>
            <a:custGeom>
              <a:avLst/>
              <a:gdLst/>
              <a:ahLst/>
              <a:cxnLst/>
              <a:rect l="l" t="t" r="r" b="b"/>
              <a:pathLst>
                <a:path w="8684" h="1746" extrusionOk="0">
                  <a:moveTo>
                    <a:pt x="0" y="1"/>
                  </a:moveTo>
                  <a:lnTo>
                    <a:pt x="0" y="1094"/>
                  </a:lnTo>
                  <a:cubicBezTo>
                    <a:pt x="0" y="1451"/>
                    <a:pt x="295" y="1746"/>
                    <a:pt x="652" y="1746"/>
                  </a:cubicBezTo>
                  <a:lnTo>
                    <a:pt x="8011" y="1746"/>
                  </a:lnTo>
                  <a:cubicBezTo>
                    <a:pt x="8389" y="1746"/>
                    <a:pt x="8683" y="1451"/>
                    <a:pt x="8683" y="1094"/>
                  </a:cubicBezTo>
                  <a:lnTo>
                    <a:pt x="8683" y="1"/>
                  </a:lnTo>
                  <a:cubicBezTo>
                    <a:pt x="8683" y="358"/>
                    <a:pt x="8389" y="652"/>
                    <a:pt x="8011" y="652"/>
                  </a:cubicBezTo>
                  <a:lnTo>
                    <a:pt x="652" y="652"/>
                  </a:lnTo>
                  <a:cubicBezTo>
                    <a:pt x="295" y="652"/>
                    <a:pt x="0" y="358"/>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2" name="Google Shape;332;p27"/>
          <p:cNvGrpSpPr/>
          <p:nvPr/>
        </p:nvGrpSpPr>
        <p:grpSpPr>
          <a:xfrm>
            <a:off x="4972093" y="1371360"/>
            <a:ext cx="788664" cy="639477"/>
            <a:chOff x="3952456" y="1524280"/>
            <a:chExt cx="370195" cy="300154"/>
          </a:xfrm>
        </p:grpSpPr>
        <p:sp>
          <p:nvSpPr>
            <p:cNvPr id="333" name="Google Shape;333;p27"/>
            <p:cNvSpPr/>
            <p:nvPr/>
          </p:nvSpPr>
          <p:spPr>
            <a:xfrm>
              <a:off x="3952456" y="1550482"/>
              <a:ext cx="370195" cy="248064"/>
            </a:xfrm>
            <a:custGeom>
              <a:avLst/>
              <a:gdLst/>
              <a:ahLst/>
              <a:cxnLst/>
              <a:rect l="l" t="t" r="r" b="b"/>
              <a:pathLst>
                <a:path w="24725" h="16568" extrusionOk="0">
                  <a:moveTo>
                    <a:pt x="484" y="1"/>
                  </a:moveTo>
                  <a:cubicBezTo>
                    <a:pt x="211" y="1"/>
                    <a:pt x="0" y="232"/>
                    <a:pt x="0" y="505"/>
                  </a:cubicBezTo>
                  <a:lnTo>
                    <a:pt x="0" y="16063"/>
                  </a:lnTo>
                  <a:cubicBezTo>
                    <a:pt x="0" y="16337"/>
                    <a:pt x="211" y="16568"/>
                    <a:pt x="484" y="16568"/>
                  </a:cubicBezTo>
                  <a:lnTo>
                    <a:pt x="24241" y="16568"/>
                  </a:lnTo>
                  <a:cubicBezTo>
                    <a:pt x="24515" y="16568"/>
                    <a:pt x="24725" y="16337"/>
                    <a:pt x="24725" y="16063"/>
                  </a:cubicBezTo>
                  <a:lnTo>
                    <a:pt x="24725" y="15138"/>
                  </a:lnTo>
                  <a:lnTo>
                    <a:pt x="24725" y="505"/>
                  </a:lnTo>
                  <a:cubicBezTo>
                    <a:pt x="24725" y="232"/>
                    <a:pt x="24515" y="1"/>
                    <a:pt x="242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7"/>
            <p:cNvSpPr/>
            <p:nvPr/>
          </p:nvSpPr>
          <p:spPr>
            <a:xfrm>
              <a:off x="3977955" y="1550482"/>
              <a:ext cx="344697" cy="226669"/>
            </a:xfrm>
            <a:custGeom>
              <a:avLst/>
              <a:gdLst/>
              <a:ahLst/>
              <a:cxnLst/>
              <a:rect l="l" t="t" r="r" b="b"/>
              <a:pathLst>
                <a:path w="23022" h="15139" extrusionOk="0">
                  <a:moveTo>
                    <a:pt x="21" y="1"/>
                  </a:moveTo>
                  <a:lnTo>
                    <a:pt x="21" y="14634"/>
                  </a:lnTo>
                  <a:cubicBezTo>
                    <a:pt x="0" y="14907"/>
                    <a:pt x="232" y="15138"/>
                    <a:pt x="505" y="15138"/>
                  </a:cubicBezTo>
                  <a:lnTo>
                    <a:pt x="23022" y="15138"/>
                  </a:lnTo>
                  <a:lnTo>
                    <a:pt x="23022" y="505"/>
                  </a:lnTo>
                  <a:cubicBezTo>
                    <a:pt x="23022" y="232"/>
                    <a:pt x="22812" y="1"/>
                    <a:pt x="225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7"/>
            <p:cNvSpPr/>
            <p:nvPr/>
          </p:nvSpPr>
          <p:spPr>
            <a:xfrm>
              <a:off x="3990232" y="1524280"/>
              <a:ext cx="294644" cy="251613"/>
            </a:xfrm>
            <a:custGeom>
              <a:avLst/>
              <a:gdLst/>
              <a:ahLst/>
              <a:cxnLst/>
              <a:rect l="l" t="t" r="r" b="b"/>
              <a:pathLst>
                <a:path w="19679" h="16805" extrusionOk="0">
                  <a:moveTo>
                    <a:pt x="4933" y="0"/>
                  </a:moveTo>
                  <a:cubicBezTo>
                    <a:pt x="3281" y="0"/>
                    <a:pt x="1628" y="347"/>
                    <a:pt x="84" y="1036"/>
                  </a:cubicBezTo>
                  <a:cubicBezTo>
                    <a:pt x="42" y="1057"/>
                    <a:pt x="0" y="1099"/>
                    <a:pt x="0" y="1141"/>
                  </a:cubicBezTo>
                  <a:lnTo>
                    <a:pt x="0" y="16615"/>
                  </a:lnTo>
                  <a:cubicBezTo>
                    <a:pt x="0" y="16688"/>
                    <a:pt x="79" y="16745"/>
                    <a:pt x="142" y="16745"/>
                  </a:cubicBezTo>
                  <a:cubicBezTo>
                    <a:pt x="151" y="16745"/>
                    <a:pt x="160" y="16744"/>
                    <a:pt x="168" y="16741"/>
                  </a:cubicBezTo>
                  <a:cubicBezTo>
                    <a:pt x="1684" y="16071"/>
                    <a:pt x="3301" y="15739"/>
                    <a:pt x="4918" y="15739"/>
                  </a:cubicBezTo>
                  <a:cubicBezTo>
                    <a:pt x="6597" y="15739"/>
                    <a:pt x="8276" y="16097"/>
                    <a:pt x="9840" y="16804"/>
                  </a:cubicBezTo>
                  <a:cubicBezTo>
                    <a:pt x="11404" y="16097"/>
                    <a:pt x="13082" y="15739"/>
                    <a:pt x="14762" y="15739"/>
                  </a:cubicBezTo>
                  <a:cubicBezTo>
                    <a:pt x="16378" y="15739"/>
                    <a:pt x="17995" y="16071"/>
                    <a:pt x="19511" y="16741"/>
                  </a:cubicBezTo>
                  <a:cubicBezTo>
                    <a:pt x="19519" y="16744"/>
                    <a:pt x="19528" y="16745"/>
                    <a:pt x="19537" y="16745"/>
                  </a:cubicBezTo>
                  <a:cubicBezTo>
                    <a:pt x="19600" y="16745"/>
                    <a:pt x="19679" y="16688"/>
                    <a:pt x="19679" y="16615"/>
                  </a:cubicBezTo>
                  <a:lnTo>
                    <a:pt x="19679" y="1141"/>
                  </a:lnTo>
                  <a:cubicBezTo>
                    <a:pt x="19679" y="1099"/>
                    <a:pt x="19637" y="1057"/>
                    <a:pt x="19595" y="1036"/>
                  </a:cubicBezTo>
                  <a:cubicBezTo>
                    <a:pt x="18051" y="347"/>
                    <a:pt x="16398" y="0"/>
                    <a:pt x="14747" y="0"/>
                  </a:cubicBezTo>
                  <a:cubicBezTo>
                    <a:pt x="13071" y="0"/>
                    <a:pt x="11396" y="358"/>
                    <a:pt x="9840" y="1078"/>
                  </a:cubicBezTo>
                  <a:cubicBezTo>
                    <a:pt x="8283" y="358"/>
                    <a:pt x="6609" y="0"/>
                    <a:pt x="493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7"/>
            <p:cNvSpPr/>
            <p:nvPr/>
          </p:nvSpPr>
          <p:spPr>
            <a:xfrm>
              <a:off x="4003138" y="1524430"/>
              <a:ext cx="281738" cy="230367"/>
            </a:xfrm>
            <a:custGeom>
              <a:avLst/>
              <a:gdLst/>
              <a:ahLst/>
              <a:cxnLst/>
              <a:rect l="l" t="t" r="r" b="b"/>
              <a:pathLst>
                <a:path w="18817" h="15386" extrusionOk="0">
                  <a:moveTo>
                    <a:pt x="13885" y="1"/>
                  </a:moveTo>
                  <a:cubicBezTo>
                    <a:pt x="12209" y="1"/>
                    <a:pt x="10534" y="358"/>
                    <a:pt x="8978" y="1068"/>
                  </a:cubicBezTo>
                  <a:cubicBezTo>
                    <a:pt x="7423" y="360"/>
                    <a:pt x="5747" y="5"/>
                    <a:pt x="4069" y="5"/>
                  </a:cubicBezTo>
                  <a:cubicBezTo>
                    <a:pt x="2706" y="5"/>
                    <a:pt x="1343" y="239"/>
                    <a:pt x="42" y="711"/>
                  </a:cubicBezTo>
                  <a:lnTo>
                    <a:pt x="0" y="711"/>
                  </a:lnTo>
                  <a:lnTo>
                    <a:pt x="0" y="15196"/>
                  </a:lnTo>
                  <a:cubicBezTo>
                    <a:pt x="0" y="15262"/>
                    <a:pt x="51" y="15315"/>
                    <a:pt x="114" y="15315"/>
                  </a:cubicBezTo>
                  <a:cubicBezTo>
                    <a:pt x="132" y="15315"/>
                    <a:pt x="150" y="15311"/>
                    <a:pt x="168" y="15301"/>
                  </a:cubicBezTo>
                  <a:cubicBezTo>
                    <a:pt x="1858" y="14556"/>
                    <a:pt x="3381" y="14304"/>
                    <a:pt x="4666" y="14304"/>
                  </a:cubicBezTo>
                  <a:cubicBezTo>
                    <a:pt x="7332" y="14304"/>
                    <a:pt x="8978" y="15386"/>
                    <a:pt x="8978" y="15386"/>
                  </a:cubicBezTo>
                  <a:cubicBezTo>
                    <a:pt x="10765" y="14671"/>
                    <a:pt x="12657" y="14313"/>
                    <a:pt x="14570" y="14313"/>
                  </a:cubicBezTo>
                  <a:cubicBezTo>
                    <a:pt x="14626" y="14313"/>
                    <a:pt x="14682" y="14312"/>
                    <a:pt x="14738" y="14312"/>
                  </a:cubicBezTo>
                  <a:cubicBezTo>
                    <a:pt x="16131" y="14312"/>
                    <a:pt x="17503" y="14563"/>
                    <a:pt x="18817" y="15028"/>
                  </a:cubicBezTo>
                  <a:lnTo>
                    <a:pt x="18817" y="1131"/>
                  </a:lnTo>
                  <a:cubicBezTo>
                    <a:pt x="18817" y="1089"/>
                    <a:pt x="18775" y="1047"/>
                    <a:pt x="18733" y="1047"/>
                  </a:cubicBezTo>
                  <a:cubicBezTo>
                    <a:pt x="17189" y="348"/>
                    <a:pt x="15536" y="1"/>
                    <a:pt x="138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7"/>
            <p:cNvSpPr/>
            <p:nvPr/>
          </p:nvSpPr>
          <p:spPr>
            <a:xfrm>
              <a:off x="4137547" y="1524280"/>
              <a:ext cx="147329" cy="230517"/>
            </a:xfrm>
            <a:custGeom>
              <a:avLst/>
              <a:gdLst/>
              <a:ahLst/>
              <a:cxnLst/>
              <a:rect l="l" t="t" r="r" b="b"/>
              <a:pathLst>
                <a:path w="9840" h="15396" extrusionOk="0">
                  <a:moveTo>
                    <a:pt x="4908" y="0"/>
                  </a:moveTo>
                  <a:cubicBezTo>
                    <a:pt x="3232" y="0"/>
                    <a:pt x="1557" y="358"/>
                    <a:pt x="1" y="1078"/>
                  </a:cubicBezTo>
                  <a:lnTo>
                    <a:pt x="1" y="15396"/>
                  </a:lnTo>
                  <a:cubicBezTo>
                    <a:pt x="1788" y="14681"/>
                    <a:pt x="3680" y="14323"/>
                    <a:pt x="5593" y="14323"/>
                  </a:cubicBezTo>
                  <a:cubicBezTo>
                    <a:pt x="5649" y="14323"/>
                    <a:pt x="5705" y="14322"/>
                    <a:pt x="5761" y="14322"/>
                  </a:cubicBezTo>
                  <a:cubicBezTo>
                    <a:pt x="7154" y="14322"/>
                    <a:pt x="8526" y="14573"/>
                    <a:pt x="9840" y="15038"/>
                  </a:cubicBezTo>
                  <a:lnTo>
                    <a:pt x="9840" y="1141"/>
                  </a:lnTo>
                  <a:cubicBezTo>
                    <a:pt x="9840" y="1099"/>
                    <a:pt x="9798" y="1057"/>
                    <a:pt x="9756" y="1036"/>
                  </a:cubicBezTo>
                  <a:cubicBezTo>
                    <a:pt x="8212" y="347"/>
                    <a:pt x="6559" y="0"/>
                    <a:pt x="490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7"/>
            <p:cNvSpPr/>
            <p:nvPr/>
          </p:nvSpPr>
          <p:spPr>
            <a:xfrm>
              <a:off x="4137547" y="1766430"/>
              <a:ext cx="25828" cy="58003"/>
            </a:xfrm>
            <a:custGeom>
              <a:avLst/>
              <a:gdLst/>
              <a:ahLst/>
              <a:cxnLst/>
              <a:rect l="l" t="t" r="r" b="b"/>
              <a:pathLst>
                <a:path w="1725" h="3874" extrusionOk="0">
                  <a:moveTo>
                    <a:pt x="1725" y="0"/>
                  </a:moveTo>
                  <a:cubicBezTo>
                    <a:pt x="1136" y="148"/>
                    <a:pt x="547" y="379"/>
                    <a:pt x="1" y="631"/>
                  </a:cubicBezTo>
                  <a:lnTo>
                    <a:pt x="1" y="3743"/>
                  </a:lnTo>
                  <a:cubicBezTo>
                    <a:pt x="1" y="3819"/>
                    <a:pt x="67" y="3873"/>
                    <a:pt x="127" y="3873"/>
                  </a:cubicBezTo>
                  <a:cubicBezTo>
                    <a:pt x="150" y="3873"/>
                    <a:pt x="172" y="3865"/>
                    <a:pt x="190" y="3848"/>
                  </a:cubicBezTo>
                  <a:lnTo>
                    <a:pt x="799" y="3364"/>
                  </a:lnTo>
                  <a:cubicBezTo>
                    <a:pt x="821" y="3343"/>
                    <a:pt x="847" y="3333"/>
                    <a:pt x="876" y="3333"/>
                  </a:cubicBezTo>
                  <a:cubicBezTo>
                    <a:pt x="905" y="3333"/>
                    <a:pt x="936" y="3343"/>
                    <a:pt x="968" y="3364"/>
                  </a:cubicBezTo>
                  <a:lnTo>
                    <a:pt x="1514" y="3827"/>
                  </a:lnTo>
                  <a:cubicBezTo>
                    <a:pt x="1541" y="3847"/>
                    <a:pt x="1573" y="3857"/>
                    <a:pt x="1603" y="3857"/>
                  </a:cubicBezTo>
                  <a:cubicBezTo>
                    <a:pt x="1666" y="3857"/>
                    <a:pt x="1725" y="3814"/>
                    <a:pt x="1725" y="3743"/>
                  </a:cubicBezTo>
                  <a:lnTo>
                    <a:pt x="172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9" name="Google Shape;339;p27"/>
          <p:cNvGrpSpPr/>
          <p:nvPr/>
        </p:nvGrpSpPr>
        <p:grpSpPr>
          <a:xfrm>
            <a:off x="7152989" y="1408911"/>
            <a:ext cx="788661" cy="639488"/>
            <a:chOff x="3486572" y="2433470"/>
            <a:chExt cx="379328" cy="281738"/>
          </a:xfrm>
        </p:grpSpPr>
        <p:sp>
          <p:nvSpPr>
            <p:cNvPr id="340" name="Google Shape;340;p27"/>
            <p:cNvSpPr/>
            <p:nvPr/>
          </p:nvSpPr>
          <p:spPr>
            <a:xfrm>
              <a:off x="3549217" y="2556544"/>
              <a:ext cx="253724" cy="139858"/>
            </a:xfrm>
            <a:custGeom>
              <a:avLst/>
              <a:gdLst/>
              <a:ahLst/>
              <a:cxnLst/>
              <a:rect l="l" t="t" r="r" b="b"/>
              <a:pathLst>
                <a:path w="16946" h="9341" extrusionOk="0">
                  <a:moveTo>
                    <a:pt x="0" y="1"/>
                  </a:moveTo>
                  <a:lnTo>
                    <a:pt x="0" y="6371"/>
                  </a:lnTo>
                  <a:cubicBezTo>
                    <a:pt x="2447" y="8323"/>
                    <a:pt x="5443" y="9341"/>
                    <a:pt x="8469" y="9341"/>
                  </a:cubicBezTo>
                  <a:cubicBezTo>
                    <a:pt x="10071" y="9341"/>
                    <a:pt x="11682" y="9056"/>
                    <a:pt x="13224" y="8474"/>
                  </a:cubicBezTo>
                  <a:cubicBezTo>
                    <a:pt x="13498" y="8389"/>
                    <a:pt x="13771" y="8284"/>
                    <a:pt x="14023" y="8158"/>
                  </a:cubicBezTo>
                  <a:cubicBezTo>
                    <a:pt x="15075" y="7696"/>
                    <a:pt x="16042" y="7086"/>
                    <a:pt x="16946" y="6371"/>
                  </a:cubicBezTo>
                  <a:lnTo>
                    <a:pt x="169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7"/>
            <p:cNvSpPr/>
            <p:nvPr/>
          </p:nvSpPr>
          <p:spPr>
            <a:xfrm>
              <a:off x="3549532" y="2556544"/>
              <a:ext cx="62016" cy="129392"/>
            </a:xfrm>
            <a:custGeom>
              <a:avLst/>
              <a:gdLst/>
              <a:ahLst/>
              <a:cxnLst/>
              <a:rect l="l" t="t" r="r" b="b"/>
              <a:pathLst>
                <a:path w="4142" h="8642" extrusionOk="0">
                  <a:moveTo>
                    <a:pt x="0" y="1"/>
                  </a:moveTo>
                  <a:lnTo>
                    <a:pt x="0" y="6371"/>
                  </a:lnTo>
                  <a:cubicBezTo>
                    <a:pt x="1241" y="7359"/>
                    <a:pt x="2649" y="8137"/>
                    <a:pt x="4142" y="8642"/>
                  </a:cubicBezTo>
                  <a:lnTo>
                    <a:pt x="4142" y="1"/>
                  </a:lnTo>
                  <a:close/>
                </a:path>
              </a:pathLst>
            </a:custGeom>
            <a:solidFill>
              <a:srgbClr val="6349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7"/>
            <p:cNvSpPr/>
            <p:nvPr/>
          </p:nvSpPr>
          <p:spPr>
            <a:xfrm>
              <a:off x="3746734" y="2570079"/>
              <a:ext cx="12921" cy="113342"/>
            </a:xfrm>
            <a:custGeom>
              <a:avLst/>
              <a:gdLst/>
              <a:ahLst/>
              <a:cxnLst/>
              <a:rect l="l" t="t" r="r" b="b"/>
              <a:pathLst>
                <a:path w="863" h="7570" extrusionOk="0">
                  <a:moveTo>
                    <a:pt x="432" y="1"/>
                  </a:moveTo>
                  <a:cubicBezTo>
                    <a:pt x="216" y="1"/>
                    <a:pt x="1" y="148"/>
                    <a:pt x="32" y="442"/>
                  </a:cubicBezTo>
                  <a:lnTo>
                    <a:pt x="32" y="7570"/>
                  </a:lnTo>
                  <a:cubicBezTo>
                    <a:pt x="306" y="7485"/>
                    <a:pt x="579" y="7380"/>
                    <a:pt x="831" y="7254"/>
                  </a:cubicBezTo>
                  <a:lnTo>
                    <a:pt x="831" y="442"/>
                  </a:lnTo>
                  <a:cubicBezTo>
                    <a:pt x="863" y="148"/>
                    <a:pt x="647" y="1"/>
                    <a:pt x="432" y="1"/>
                  </a:cubicBezTo>
                  <a:close/>
                </a:path>
              </a:pathLst>
            </a:custGeom>
            <a:solidFill>
              <a:srgbClr val="5E54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7"/>
            <p:cNvSpPr/>
            <p:nvPr/>
          </p:nvSpPr>
          <p:spPr>
            <a:xfrm>
              <a:off x="3549532" y="2556544"/>
              <a:ext cx="253410" cy="56057"/>
            </a:xfrm>
            <a:custGeom>
              <a:avLst/>
              <a:gdLst/>
              <a:ahLst/>
              <a:cxnLst/>
              <a:rect l="l" t="t" r="r" b="b"/>
              <a:pathLst>
                <a:path w="16925" h="3744" extrusionOk="0">
                  <a:moveTo>
                    <a:pt x="0" y="1"/>
                  </a:moveTo>
                  <a:lnTo>
                    <a:pt x="0" y="526"/>
                  </a:lnTo>
                  <a:lnTo>
                    <a:pt x="8452" y="3743"/>
                  </a:lnTo>
                  <a:lnTo>
                    <a:pt x="16925" y="526"/>
                  </a:lnTo>
                  <a:lnTo>
                    <a:pt x="16925" y="1"/>
                  </a:lnTo>
                  <a:close/>
                </a:path>
              </a:pathLst>
            </a:custGeom>
            <a:solidFill>
              <a:srgbClr val="5E54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7"/>
            <p:cNvSpPr/>
            <p:nvPr/>
          </p:nvSpPr>
          <p:spPr>
            <a:xfrm>
              <a:off x="3486572" y="2433470"/>
              <a:ext cx="379328" cy="171255"/>
            </a:xfrm>
            <a:custGeom>
              <a:avLst/>
              <a:gdLst/>
              <a:ahLst/>
              <a:cxnLst/>
              <a:rect l="l" t="t" r="r" b="b"/>
              <a:pathLst>
                <a:path w="25335" h="11438" extrusionOk="0">
                  <a:moveTo>
                    <a:pt x="12657" y="0"/>
                  </a:moveTo>
                  <a:lnTo>
                    <a:pt x="0" y="4836"/>
                  </a:lnTo>
                  <a:lnTo>
                    <a:pt x="0" y="6623"/>
                  </a:lnTo>
                  <a:lnTo>
                    <a:pt x="12657" y="11437"/>
                  </a:lnTo>
                  <a:lnTo>
                    <a:pt x="25335" y="6623"/>
                  </a:lnTo>
                  <a:lnTo>
                    <a:pt x="25335" y="4836"/>
                  </a:lnTo>
                  <a:lnTo>
                    <a:pt x="12657" y="0"/>
                  </a:lnTo>
                  <a:close/>
                </a:path>
              </a:pathLst>
            </a:custGeom>
            <a:solidFill>
              <a:srgbClr val="9F8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7"/>
            <p:cNvSpPr/>
            <p:nvPr/>
          </p:nvSpPr>
          <p:spPr>
            <a:xfrm>
              <a:off x="3486572" y="2505862"/>
              <a:ext cx="189507" cy="98863"/>
            </a:xfrm>
            <a:custGeom>
              <a:avLst/>
              <a:gdLst/>
              <a:ahLst/>
              <a:cxnLst/>
              <a:rect l="l" t="t" r="r" b="b"/>
              <a:pathLst>
                <a:path w="12657" h="6603" extrusionOk="0">
                  <a:moveTo>
                    <a:pt x="0" y="1"/>
                  </a:moveTo>
                  <a:lnTo>
                    <a:pt x="0" y="1788"/>
                  </a:lnTo>
                  <a:lnTo>
                    <a:pt x="12657" y="6602"/>
                  </a:lnTo>
                  <a:lnTo>
                    <a:pt x="12657" y="4836"/>
                  </a:lnTo>
                  <a:lnTo>
                    <a:pt x="0" y="1"/>
                  </a:lnTo>
                  <a:close/>
                </a:path>
              </a:pathLst>
            </a:custGeom>
            <a:solidFill>
              <a:srgbClr val="6349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7"/>
            <p:cNvSpPr/>
            <p:nvPr/>
          </p:nvSpPr>
          <p:spPr>
            <a:xfrm>
              <a:off x="3667994" y="2491294"/>
              <a:ext cx="111650" cy="223914"/>
            </a:xfrm>
            <a:custGeom>
              <a:avLst/>
              <a:gdLst/>
              <a:ahLst/>
              <a:cxnLst/>
              <a:rect l="l" t="t" r="r" b="b"/>
              <a:pathLst>
                <a:path w="7457" h="14955" extrusionOk="0">
                  <a:moveTo>
                    <a:pt x="560" y="0"/>
                  </a:moveTo>
                  <a:cubicBezTo>
                    <a:pt x="189" y="0"/>
                    <a:pt x="1" y="537"/>
                    <a:pt x="393" y="742"/>
                  </a:cubicBezTo>
                  <a:lnTo>
                    <a:pt x="6679" y="3581"/>
                  </a:lnTo>
                  <a:lnTo>
                    <a:pt x="6679" y="14577"/>
                  </a:lnTo>
                  <a:cubicBezTo>
                    <a:pt x="6679" y="14787"/>
                    <a:pt x="6847" y="14955"/>
                    <a:pt x="7057" y="14955"/>
                  </a:cubicBezTo>
                  <a:cubicBezTo>
                    <a:pt x="7268" y="14955"/>
                    <a:pt x="7457" y="14787"/>
                    <a:pt x="7457" y="14577"/>
                  </a:cubicBezTo>
                  <a:lnTo>
                    <a:pt x="7457" y="3328"/>
                  </a:lnTo>
                  <a:cubicBezTo>
                    <a:pt x="7436" y="3181"/>
                    <a:pt x="7352" y="3034"/>
                    <a:pt x="7226" y="2971"/>
                  </a:cubicBezTo>
                  <a:lnTo>
                    <a:pt x="708" y="28"/>
                  </a:lnTo>
                  <a:cubicBezTo>
                    <a:pt x="656" y="9"/>
                    <a:pt x="607" y="0"/>
                    <a:pt x="5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7" name="Google Shape;347;p27"/>
          <p:cNvSpPr txBox="1">
            <a:spLocks noGrp="1"/>
          </p:cNvSpPr>
          <p:nvPr>
            <p:ph type="title" idx="4"/>
          </p:nvPr>
        </p:nvSpPr>
        <p:spPr>
          <a:xfrm>
            <a:off x="6647313" y="2472427"/>
            <a:ext cx="18000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Rocky</a:t>
            </a:r>
            <a:endParaRPr/>
          </a:p>
        </p:txBody>
      </p:sp>
      <p:sp>
        <p:nvSpPr>
          <p:cNvPr id="348" name="Google Shape;348;p27"/>
          <p:cNvSpPr txBox="1">
            <a:spLocks noGrp="1"/>
          </p:cNvSpPr>
          <p:nvPr>
            <p:ph type="subTitle" idx="2"/>
          </p:nvPr>
        </p:nvSpPr>
        <p:spPr>
          <a:xfrm>
            <a:off x="6794923" y="2975750"/>
            <a:ext cx="1504800" cy="1394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Son of Rachel, token troublemaker, Bitcoin lover, modern version of Yochanan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28"/>
          <p:cNvSpPr txBox="1">
            <a:spLocks noGrp="1"/>
          </p:cNvSpPr>
          <p:nvPr>
            <p:ph type="title" idx="2"/>
          </p:nvPr>
        </p:nvSpPr>
        <p:spPr>
          <a:xfrm>
            <a:off x="714125" y="546825"/>
            <a:ext cx="77157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t>Plot Overview</a:t>
            </a:r>
            <a:endParaRPr/>
          </a:p>
        </p:txBody>
      </p:sp>
      <p:sp>
        <p:nvSpPr>
          <p:cNvPr id="354" name="Google Shape;354;p28"/>
          <p:cNvSpPr txBox="1">
            <a:spLocks noGrp="1"/>
          </p:cNvSpPr>
          <p:nvPr>
            <p:ph type="title"/>
          </p:nvPr>
        </p:nvSpPr>
        <p:spPr>
          <a:xfrm>
            <a:off x="804350" y="1279350"/>
            <a:ext cx="4640100" cy="3102900"/>
          </a:xfrm>
          <a:prstGeom prst="rect">
            <a:avLst/>
          </a:prstGeom>
        </p:spPr>
        <p:txBody>
          <a:bodyPr spcFirstLastPara="1" wrap="square" lIns="91425" tIns="91425" rIns="91425" bIns="91425" anchor="ctr" anchorCtr="0">
            <a:noAutofit/>
          </a:bodyPr>
          <a:lstStyle/>
          <a:p>
            <a:pPr marL="457200" lvl="0" indent="-330200" algn="l" rtl="0">
              <a:spcBef>
                <a:spcPts val="0"/>
              </a:spcBef>
              <a:spcAft>
                <a:spcPts val="0"/>
              </a:spcAft>
              <a:buSzPts val="1600"/>
              <a:buChar char="●"/>
            </a:pPr>
            <a:r>
              <a:rPr lang="en" sz="1800"/>
              <a:t>Rachel and Elazar fall in love and have Yochanan via infidelity</a:t>
            </a:r>
            <a:endParaRPr sz="1800"/>
          </a:p>
          <a:p>
            <a:pPr marL="457200" lvl="0" indent="-330200" algn="l" rtl="0">
              <a:spcBef>
                <a:spcPts val="0"/>
              </a:spcBef>
              <a:spcAft>
                <a:spcPts val="0"/>
              </a:spcAft>
              <a:buSzPts val="1600"/>
              <a:buChar char="●"/>
            </a:pPr>
            <a:r>
              <a:rPr lang="en" sz="1800"/>
              <a:t>They take a vow of immortality to save Yochanan from illness</a:t>
            </a:r>
            <a:endParaRPr sz="1800"/>
          </a:p>
          <a:p>
            <a:pPr marL="457200" lvl="0" indent="-330200" algn="l" rtl="0">
              <a:spcBef>
                <a:spcPts val="0"/>
              </a:spcBef>
              <a:spcAft>
                <a:spcPts val="0"/>
              </a:spcAft>
              <a:buSzPts val="1600"/>
              <a:buChar char="●"/>
            </a:pPr>
            <a:r>
              <a:rPr lang="en" sz="1800"/>
              <a:t>The temple is destroyed but Yochanan saves the Torah before dying of old age</a:t>
            </a:r>
            <a:endParaRPr sz="1800"/>
          </a:p>
          <a:p>
            <a:pPr marL="457200" lvl="0" indent="-342900" algn="l" rtl="0">
              <a:spcBef>
                <a:spcPts val="0"/>
              </a:spcBef>
              <a:spcAft>
                <a:spcPts val="0"/>
              </a:spcAft>
              <a:buSzPts val="1800"/>
              <a:buChar char="●"/>
            </a:pPr>
            <a:r>
              <a:rPr lang="en" sz="1800"/>
              <a:t>Rachel and Elazar find each other in their second lives, marry, and discover they cannot have children together</a:t>
            </a:r>
            <a:endParaRPr sz="1800"/>
          </a:p>
        </p:txBody>
      </p:sp>
      <p:sp>
        <p:nvSpPr>
          <p:cNvPr id="355" name="Google Shape;355;p28"/>
          <p:cNvSpPr/>
          <p:nvPr/>
        </p:nvSpPr>
        <p:spPr>
          <a:xfrm>
            <a:off x="12466875" y="4457550"/>
            <a:ext cx="343600" cy="435775"/>
          </a:xfrm>
          <a:custGeom>
            <a:avLst/>
            <a:gdLst/>
            <a:ahLst/>
            <a:cxnLst/>
            <a:rect l="l" t="t" r="r" b="b"/>
            <a:pathLst>
              <a:path w="13744" h="17431" extrusionOk="0">
                <a:moveTo>
                  <a:pt x="13252" y="1"/>
                </a:moveTo>
                <a:cubicBezTo>
                  <a:pt x="13215" y="1"/>
                  <a:pt x="13179" y="6"/>
                  <a:pt x="13143" y="18"/>
                </a:cubicBezTo>
                <a:cubicBezTo>
                  <a:pt x="1" y="4088"/>
                  <a:pt x="167" y="16897"/>
                  <a:pt x="167" y="16997"/>
                </a:cubicBezTo>
                <a:cubicBezTo>
                  <a:pt x="167" y="17231"/>
                  <a:pt x="334" y="17431"/>
                  <a:pt x="568" y="17431"/>
                </a:cubicBezTo>
                <a:cubicBezTo>
                  <a:pt x="801" y="17431"/>
                  <a:pt x="1001" y="17231"/>
                  <a:pt x="1001" y="16997"/>
                </a:cubicBezTo>
                <a:cubicBezTo>
                  <a:pt x="968" y="16497"/>
                  <a:pt x="868" y="4688"/>
                  <a:pt x="13377" y="819"/>
                </a:cubicBezTo>
                <a:cubicBezTo>
                  <a:pt x="13610" y="752"/>
                  <a:pt x="13744" y="519"/>
                  <a:pt x="13677" y="285"/>
                </a:cubicBezTo>
                <a:cubicBezTo>
                  <a:pt x="13595" y="120"/>
                  <a:pt x="13422" y="1"/>
                  <a:pt x="1325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8"/>
          <p:cNvSpPr/>
          <p:nvPr/>
        </p:nvSpPr>
        <p:spPr>
          <a:xfrm>
            <a:off x="4571994" y="1779720"/>
            <a:ext cx="292121" cy="292121"/>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8"/>
          <p:cNvSpPr/>
          <p:nvPr/>
        </p:nvSpPr>
        <p:spPr>
          <a:xfrm>
            <a:off x="7864843" y="553011"/>
            <a:ext cx="353398" cy="353314"/>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8"/>
          <p:cNvSpPr/>
          <p:nvPr/>
        </p:nvSpPr>
        <p:spPr>
          <a:xfrm>
            <a:off x="5195092" y="3262471"/>
            <a:ext cx="577253" cy="577221"/>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9" name="Google Shape;359;p28"/>
          <p:cNvGrpSpPr/>
          <p:nvPr/>
        </p:nvGrpSpPr>
        <p:grpSpPr>
          <a:xfrm>
            <a:off x="5677093" y="753917"/>
            <a:ext cx="3021829" cy="2508552"/>
            <a:chOff x="9320475" y="1310750"/>
            <a:chExt cx="3915300" cy="3040300"/>
          </a:xfrm>
        </p:grpSpPr>
        <p:sp>
          <p:nvSpPr>
            <p:cNvPr id="360" name="Google Shape;360;p28"/>
            <p:cNvSpPr/>
            <p:nvPr/>
          </p:nvSpPr>
          <p:spPr>
            <a:xfrm>
              <a:off x="12920525" y="3408900"/>
              <a:ext cx="154325" cy="201850"/>
            </a:xfrm>
            <a:custGeom>
              <a:avLst/>
              <a:gdLst/>
              <a:ahLst/>
              <a:cxnLst/>
              <a:rect l="l" t="t" r="r" b="b"/>
              <a:pathLst>
                <a:path w="6173" h="8074" extrusionOk="0">
                  <a:moveTo>
                    <a:pt x="5939" y="1"/>
                  </a:moveTo>
                  <a:cubicBezTo>
                    <a:pt x="5772" y="34"/>
                    <a:pt x="1702" y="234"/>
                    <a:pt x="34" y="3270"/>
                  </a:cubicBezTo>
                  <a:cubicBezTo>
                    <a:pt x="1" y="3337"/>
                    <a:pt x="1" y="3403"/>
                    <a:pt x="1" y="3470"/>
                  </a:cubicBezTo>
                  <a:cubicBezTo>
                    <a:pt x="2002" y="7873"/>
                    <a:pt x="5538" y="8073"/>
                    <a:pt x="5705" y="8073"/>
                  </a:cubicBezTo>
                  <a:cubicBezTo>
                    <a:pt x="5805" y="8073"/>
                    <a:pt x="5905" y="8007"/>
                    <a:pt x="5905" y="7873"/>
                  </a:cubicBezTo>
                  <a:cubicBezTo>
                    <a:pt x="5905" y="7773"/>
                    <a:pt x="5838" y="7673"/>
                    <a:pt x="5705" y="7673"/>
                  </a:cubicBezTo>
                  <a:cubicBezTo>
                    <a:pt x="5672" y="7673"/>
                    <a:pt x="2336" y="7473"/>
                    <a:pt x="435" y="3370"/>
                  </a:cubicBezTo>
                  <a:cubicBezTo>
                    <a:pt x="2036" y="635"/>
                    <a:pt x="5939" y="435"/>
                    <a:pt x="5972" y="435"/>
                  </a:cubicBezTo>
                  <a:cubicBezTo>
                    <a:pt x="6072" y="435"/>
                    <a:pt x="6172" y="334"/>
                    <a:pt x="6172" y="201"/>
                  </a:cubicBezTo>
                  <a:cubicBezTo>
                    <a:pt x="6172" y="101"/>
                    <a:pt x="6072" y="1"/>
                    <a:pt x="5939" y="1"/>
                  </a:cubicBezTo>
                  <a:close/>
                </a:path>
              </a:pathLst>
            </a:custGeom>
            <a:solidFill>
              <a:srgbClr val="FFF8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28"/>
            <p:cNvSpPr/>
            <p:nvPr/>
          </p:nvSpPr>
          <p:spPr>
            <a:xfrm>
              <a:off x="9372175" y="1486700"/>
              <a:ext cx="2951300" cy="2389225"/>
            </a:xfrm>
            <a:custGeom>
              <a:avLst/>
              <a:gdLst/>
              <a:ahLst/>
              <a:cxnLst/>
              <a:rect l="l" t="t" r="r" b="b"/>
              <a:pathLst>
                <a:path w="118052" h="95569" extrusionOk="0">
                  <a:moveTo>
                    <a:pt x="16179" y="1"/>
                  </a:moveTo>
                  <a:lnTo>
                    <a:pt x="0" y="71985"/>
                  </a:lnTo>
                  <a:lnTo>
                    <a:pt x="108211" y="95569"/>
                  </a:lnTo>
                  <a:lnTo>
                    <a:pt x="118051" y="22483"/>
                  </a:lnTo>
                  <a:lnTo>
                    <a:pt x="161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28"/>
            <p:cNvSpPr/>
            <p:nvPr/>
          </p:nvSpPr>
          <p:spPr>
            <a:xfrm>
              <a:off x="9346325" y="1336600"/>
              <a:ext cx="1742925" cy="2149050"/>
            </a:xfrm>
            <a:custGeom>
              <a:avLst/>
              <a:gdLst/>
              <a:ahLst/>
              <a:cxnLst/>
              <a:rect l="l" t="t" r="r" b="b"/>
              <a:pathLst>
                <a:path w="69717" h="85962" extrusionOk="0">
                  <a:moveTo>
                    <a:pt x="16479" y="0"/>
                  </a:moveTo>
                  <a:lnTo>
                    <a:pt x="0" y="74120"/>
                  </a:lnTo>
                  <a:lnTo>
                    <a:pt x="53238" y="85962"/>
                  </a:lnTo>
                  <a:lnTo>
                    <a:pt x="69717" y="11842"/>
                  </a:lnTo>
                  <a:lnTo>
                    <a:pt x="1647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8"/>
            <p:cNvSpPr/>
            <p:nvPr/>
          </p:nvSpPr>
          <p:spPr>
            <a:xfrm>
              <a:off x="10677275" y="1631800"/>
              <a:ext cx="1742925" cy="2149075"/>
            </a:xfrm>
            <a:custGeom>
              <a:avLst/>
              <a:gdLst/>
              <a:ahLst/>
              <a:cxnLst/>
              <a:rect l="l" t="t" r="r" b="b"/>
              <a:pathLst>
                <a:path w="69717" h="85963" extrusionOk="0">
                  <a:moveTo>
                    <a:pt x="16445" y="1"/>
                  </a:moveTo>
                  <a:lnTo>
                    <a:pt x="0" y="74154"/>
                  </a:lnTo>
                  <a:lnTo>
                    <a:pt x="53238" y="85962"/>
                  </a:lnTo>
                  <a:lnTo>
                    <a:pt x="69717" y="11842"/>
                  </a:lnTo>
                  <a:lnTo>
                    <a:pt x="1644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8"/>
            <p:cNvSpPr/>
            <p:nvPr/>
          </p:nvSpPr>
          <p:spPr>
            <a:xfrm>
              <a:off x="9691575" y="1310750"/>
              <a:ext cx="281050" cy="230175"/>
            </a:xfrm>
            <a:custGeom>
              <a:avLst/>
              <a:gdLst/>
              <a:ahLst/>
              <a:cxnLst/>
              <a:rect l="l" t="t" r="r" b="b"/>
              <a:pathLst>
                <a:path w="11242" h="9207" extrusionOk="0">
                  <a:moveTo>
                    <a:pt x="2035" y="0"/>
                  </a:moveTo>
                  <a:lnTo>
                    <a:pt x="0" y="9207"/>
                  </a:lnTo>
                  <a:lnTo>
                    <a:pt x="11241" y="2035"/>
                  </a:lnTo>
                  <a:lnTo>
                    <a:pt x="203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8"/>
            <p:cNvSpPr/>
            <p:nvPr/>
          </p:nvSpPr>
          <p:spPr>
            <a:xfrm>
              <a:off x="12215025" y="1859475"/>
              <a:ext cx="231025" cy="281875"/>
            </a:xfrm>
            <a:custGeom>
              <a:avLst/>
              <a:gdLst/>
              <a:ahLst/>
              <a:cxnLst/>
              <a:rect l="l" t="t" r="r" b="b"/>
              <a:pathLst>
                <a:path w="9241" h="11275" extrusionOk="0">
                  <a:moveTo>
                    <a:pt x="1" y="0"/>
                  </a:moveTo>
                  <a:lnTo>
                    <a:pt x="7173" y="11275"/>
                  </a:lnTo>
                  <a:lnTo>
                    <a:pt x="9241" y="2068"/>
                  </a:lnTo>
                  <a:lnTo>
                    <a:pt x="1" y="0"/>
                  </a:lnTo>
                  <a:close/>
                </a:path>
              </a:pathLst>
            </a:custGeom>
            <a:solidFill>
              <a:srgbClr val="FFD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8"/>
            <p:cNvSpPr/>
            <p:nvPr/>
          </p:nvSpPr>
          <p:spPr>
            <a:xfrm>
              <a:off x="9320475" y="2979425"/>
              <a:ext cx="230175" cy="281900"/>
            </a:xfrm>
            <a:custGeom>
              <a:avLst/>
              <a:gdLst/>
              <a:ahLst/>
              <a:cxnLst/>
              <a:rect l="l" t="t" r="r" b="b"/>
              <a:pathLst>
                <a:path w="9207" h="11276" extrusionOk="0">
                  <a:moveTo>
                    <a:pt x="2035" y="1"/>
                  </a:moveTo>
                  <a:lnTo>
                    <a:pt x="0" y="9208"/>
                  </a:lnTo>
                  <a:lnTo>
                    <a:pt x="9207" y="11276"/>
                  </a:lnTo>
                  <a:lnTo>
                    <a:pt x="203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8"/>
            <p:cNvSpPr/>
            <p:nvPr/>
          </p:nvSpPr>
          <p:spPr>
            <a:xfrm>
              <a:off x="11793900" y="3579875"/>
              <a:ext cx="281050" cy="230175"/>
            </a:xfrm>
            <a:custGeom>
              <a:avLst/>
              <a:gdLst/>
              <a:ahLst/>
              <a:cxnLst/>
              <a:rect l="l" t="t" r="r" b="b"/>
              <a:pathLst>
                <a:path w="11242" h="9207" extrusionOk="0">
                  <a:moveTo>
                    <a:pt x="11242" y="0"/>
                  </a:moveTo>
                  <a:lnTo>
                    <a:pt x="0" y="7172"/>
                  </a:lnTo>
                  <a:lnTo>
                    <a:pt x="9207" y="9207"/>
                  </a:lnTo>
                  <a:lnTo>
                    <a:pt x="11242" y="0"/>
                  </a:lnTo>
                  <a:close/>
                </a:path>
              </a:pathLst>
            </a:custGeom>
            <a:solidFill>
              <a:srgbClr val="FFD9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8"/>
            <p:cNvSpPr/>
            <p:nvPr/>
          </p:nvSpPr>
          <p:spPr>
            <a:xfrm>
              <a:off x="10538825" y="1600950"/>
              <a:ext cx="683025" cy="1913900"/>
            </a:xfrm>
            <a:custGeom>
              <a:avLst/>
              <a:gdLst/>
              <a:ahLst/>
              <a:cxnLst/>
              <a:rect l="l" t="t" r="r" b="b"/>
              <a:pathLst>
                <a:path w="27321" h="76556" extrusionOk="0">
                  <a:moveTo>
                    <a:pt x="16446" y="0"/>
                  </a:moveTo>
                  <a:lnTo>
                    <a:pt x="1" y="74154"/>
                  </a:lnTo>
                  <a:lnTo>
                    <a:pt x="10875" y="76555"/>
                  </a:lnTo>
                  <a:lnTo>
                    <a:pt x="27320" y="2436"/>
                  </a:lnTo>
                  <a:lnTo>
                    <a:pt x="1644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8"/>
            <p:cNvSpPr/>
            <p:nvPr/>
          </p:nvSpPr>
          <p:spPr>
            <a:xfrm>
              <a:off x="10666425" y="1620125"/>
              <a:ext cx="1657050" cy="2062350"/>
            </a:xfrm>
            <a:custGeom>
              <a:avLst/>
              <a:gdLst/>
              <a:ahLst/>
              <a:cxnLst/>
              <a:rect l="l" t="t" r="r" b="b"/>
              <a:pathLst>
                <a:path w="66282" h="82494" extrusionOk="0">
                  <a:moveTo>
                    <a:pt x="24896" y="0"/>
                  </a:moveTo>
                  <a:cubicBezTo>
                    <a:pt x="21245" y="0"/>
                    <a:pt x="18241" y="805"/>
                    <a:pt x="16412" y="2803"/>
                  </a:cubicBezTo>
                  <a:lnTo>
                    <a:pt x="1135" y="71519"/>
                  </a:lnTo>
                  <a:cubicBezTo>
                    <a:pt x="1" y="76622"/>
                    <a:pt x="51037" y="82493"/>
                    <a:pt x="51037" y="82493"/>
                  </a:cubicBezTo>
                  <a:lnTo>
                    <a:pt x="66281" y="13811"/>
                  </a:lnTo>
                  <a:cubicBezTo>
                    <a:pt x="66281" y="13811"/>
                    <a:pt x="40025" y="0"/>
                    <a:pt x="24896" y="0"/>
                  </a:cubicBezTo>
                  <a:close/>
                </a:path>
              </a:pathLst>
            </a:custGeom>
            <a:solidFill>
              <a:srgbClr val="FFF8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8"/>
            <p:cNvSpPr/>
            <p:nvPr/>
          </p:nvSpPr>
          <p:spPr>
            <a:xfrm>
              <a:off x="9453900" y="1424900"/>
              <a:ext cx="1622850" cy="2004250"/>
            </a:xfrm>
            <a:custGeom>
              <a:avLst/>
              <a:gdLst/>
              <a:ahLst/>
              <a:cxnLst/>
              <a:rect l="l" t="t" r="r" b="b"/>
              <a:pathLst>
                <a:path w="64914" h="80170" extrusionOk="0">
                  <a:moveTo>
                    <a:pt x="18851" y="1"/>
                  </a:moveTo>
                  <a:cubicBezTo>
                    <a:pt x="16595" y="1"/>
                    <a:pt x="15245" y="37"/>
                    <a:pt x="15245" y="37"/>
                  </a:cubicBezTo>
                  <a:lnTo>
                    <a:pt x="0" y="68687"/>
                  </a:lnTo>
                  <a:cubicBezTo>
                    <a:pt x="0" y="68687"/>
                    <a:pt x="34679" y="80170"/>
                    <a:pt x="46231" y="80170"/>
                  </a:cubicBezTo>
                  <a:cubicBezTo>
                    <a:pt x="47886" y="80170"/>
                    <a:pt x="49067" y="79934"/>
                    <a:pt x="49602" y="79394"/>
                  </a:cubicBezTo>
                  <a:lnTo>
                    <a:pt x="64913" y="10612"/>
                  </a:lnTo>
                  <a:cubicBezTo>
                    <a:pt x="61189" y="845"/>
                    <a:pt x="29647" y="1"/>
                    <a:pt x="1885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8"/>
            <p:cNvSpPr/>
            <p:nvPr/>
          </p:nvSpPr>
          <p:spPr>
            <a:xfrm>
              <a:off x="9868350" y="1605800"/>
              <a:ext cx="390300" cy="363775"/>
            </a:xfrm>
            <a:custGeom>
              <a:avLst/>
              <a:gdLst/>
              <a:ahLst/>
              <a:cxnLst/>
              <a:rect l="l" t="t" r="r" b="b"/>
              <a:pathLst>
                <a:path w="15612" h="14551" extrusionOk="0">
                  <a:moveTo>
                    <a:pt x="3337" y="407"/>
                  </a:moveTo>
                  <a:lnTo>
                    <a:pt x="15145" y="807"/>
                  </a:lnTo>
                  <a:lnTo>
                    <a:pt x="12210" y="14117"/>
                  </a:lnTo>
                  <a:lnTo>
                    <a:pt x="468" y="13316"/>
                  </a:lnTo>
                  <a:lnTo>
                    <a:pt x="3337" y="407"/>
                  </a:lnTo>
                  <a:close/>
                  <a:moveTo>
                    <a:pt x="3120" y="0"/>
                  </a:moveTo>
                  <a:cubicBezTo>
                    <a:pt x="3019" y="0"/>
                    <a:pt x="2965" y="87"/>
                    <a:pt x="2936" y="173"/>
                  </a:cubicBezTo>
                  <a:lnTo>
                    <a:pt x="1" y="13450"/>
                  </a:lnTo>
                  <a:cubicBezTo>
                    <a:pt x="1" y="13516"/>
                    <a:pt x="1" y="13583"/>
                    <a:pt x="34" y="13616"/>
                  </a:cubicBezTo>
                  <a:cubicBezTo>
                    <a:pt x="68" y="13683"/>
                    <a:pt x="134" y="13683"/>
                    <a:pt x="201" y="13716"/>
                  </a:cubicBezTo>
                  <a:lnTo>
                    <a:pt x="12343" y="14550"/>
                  </a:lnTo>
                  <a:cubicBezTo>
                    <a:pt x="12443" y="14550"/>
                    <a:pt x="12543" y="14484"/>
                    <a:pt x="12543" y="14384"/>
                  </a:cubicBezTo>
                  <a:lnTo>
                    <a:pt x="15612" y="640"/>
                  </a:lnTo>
                  <a:cubicBezTo>
                    <a:pt x="15612" y="607"/>
                    <a:pt x="15612" y="540"/>
                    <a:pt x="15579" y="474"/>
                  </a:cubicBezTo>
                  <a:cubicBezTo>
                    <a:pt x="15512" y="440"/>
                    <a:pt x="15479" y="407"/>
                    <a:pt x="15412" y="407"/>
                  </a:cubicBezTo>
                  <a:lnTo>
                    <a:pt x="3170" y="7"/>
                  </a:lnTo>
                  <a:cubicBezTo>
                    <a:pt x="3152" y="2"/>
                    <a:pt x="3135" y="0"/>
                    <a:pt x="3120"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8"/>
            <p:cNvSpPr/>
            <p:nvPr/>
          </p:nvSpPr>
          <p:spPr>
            <a:xfrm>
              <a:off x="9849175" y="2025425"/>
              <a:ext cx="973225" cy="184325"/>
            </a:xfrm>
            <a:custGeom>
              <a:avLst/>
              <a:gdLst/>
              <a:ahLst/>
              <a:cxnLst/>
              <a:rect l="l" t="t" r="r" b="b"/>
              <a:pathLst>
                <a:path w="38929" h="7373" extrusionOk="0">
                  <a:moveTo>
                    <a:pt x="201" y="0"/>
                  </a:moveTo>
                  <a:cubicBezTo>
                    <a:pt x="67" y="0"/>
                    <a:pt x="1" y="100"/>
                    <a:pt x="1" y="200"/>
                  </a:cubicBezTo>
                  <a:cubicBezTo>
                    <a:pt x="1" y="334"/>
                    <a:pt x="67" y="401"/>
                    <a:pt x="201" y="434"/>
                  </a:cubicBezTo>
                  <a:cubicBezTo>
                    <a:pt x="468" y="434"/>
                    <a:pt x="26386" y="1168"/>
                    <a:pt x="38595" y="7372"/>
                  </a:cubicBezTo>
                  <a:lnTo>
                    <a:pt x="38695" y="7372"/>
                  </a:lnTo>
                  <a:cubicBezTo>
                    <a:pt x="38762" y="7372"/>
                    <a:pt x="38828" y="7339"/>
                    <a:pt x="38862" y="7272"/>
                  </a:cubicBezTo>
                  <a:cubicBezTo>
                    <a:pt x="38928" y="7172"/>
                    <a:pt x="38862" y="7039"/>
                    <a:pt x="38762" y="7005"/>
                  </a:cubicBezTo>
                  <a:cubicBezTo>
                    <a:pt x="26486" y="768"/>
                    <a:pt x="468" y="0"/>
                    <a:pt x="201"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28"/>
            <p:cNvSpPr/>
            <p:nvPr/>
          </p:nvSpPr>
          <p:spPr>
            <a:xfrm>
              <a:off x="9829175" y="2112975"/>
              <a:ext cx="973200" cy="184325"/>
            </a:xfrm>
            <a:custGeom>
              <a:avLst/>
              <a:gdLst/>
              <a:ahLst/>
              <a:cxnLst/>
              <a:rect l="l" t="t" r="r" b="b"/>
              <a:pathLst>
                <a:path w="38928" h="7373" extrusionOk="0">
                  <a:moveTo>
                    <a:pt x="234" y="1"/>
                  </a:moveTo>
                  <a:cubicBezTo>
                    <a:pt x="100" y="1"/>
                    <a:pt x="33" y="101"/>
                    <a:pt x="0" y="201"/>
                  </a:cubicBezTo>
                  <a:cubicBezTo>
                    <a:pt x="0" y="334"/>
                    <a:pt x="100" y="401"/>
                    <a:pt x="234" y="434"/>
                  </a:cubicBezTo>
                  <a:cubicBezTo>
                    <a:pt x="467" y="434"/>
                    <a:pt x="26419" y="1168"/>
                    <a:pt x="38594" y="7373"/>
                  </a:cubicBezTo>
                  <a:lnTo>
                    <a:pt x="38694" y="7373"/>
                  </a:lnTo>
                  <a:cubicBezTo>
                    <a:pt x="38761" y="7373"/>
                    <a:pt x="38861" y="7339"/>
                    <a:pt x="38894" y="7273"/>
                  </a:cubicBezTo>
                  <a:cubicBezTo>
                    <a:pt x="38928" y="7173"/>
                    <a:pt x="38894" y="7039"/>
                    <a:pt x="38794" y="7006"/>
                  </a:cubicBezTo>
                  <a:cubicBezTo>
                    <a:pt x="26519" y="768"/>
                    <a:pt x="500" y="1"/>
                    <a:pt x="234" y="1"/>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8"/>
            <p:cNvSpPr/>
            <p:nvPr/>
          </p:nvSpPr>
          <p:spPr>
            <a:xfrm>
              <a:off x="9809975" y="2200550"/>
              <a:ext cx="973225" cy="184325"/>
            </a:xfrm>
            <a:custGeom>
              <a:avLst/>
              <a:gdLst/>
              <a:ahLst/>
              <a:cxnLst/>
              <a:rect l="l" t="t" r="r" b="b"/>
              <a:pathLst>
                <a:path w="38929" h="7373" extrusionOk="0">
                  <a:moveTo>
                    <a:pt x="234" y="0"/>
                  </a:moveTo>
                  <a:cubicBezTo>
                    <a:pt x="101" y="0"/>
                    <a:pt x="1" y="100"/>
                    <a:pt x="1" y="200"/>
                  </a:cubicBezTo>
                  <a:cubicBezTo>
                    <a:pt x="1" y="334"/>
                    <a:pt x="101" y="401"/>
                    <a:pt x="201" y="434"/>
                  </a:cubicBezTo>
                  <a:cubicBezTo>
                    <a:pt x="468" y="434"/>
                    <a:pt x="26386" y="1168"/>
                    <a:pt x="38595" y="7372"/>
                  </a:cubicBezTo>
                  <a:lnTo>
                    <a:pt x="38695" y="7372"/>
                  </a:lnTo>
                  <a:cubicBezTo>
                    <a:pt x="38762" y="7372"/>
                    <a:pt x="38829" y="7339"/>
                    <a:pt x="38862" y="7272"/>
                  </a:cubicBezTo>
                  <a:cubicBezTo>
                    <a:pt x="38929" y="7172"/>
                    <a:pt x="38895" y="7039"/>
                    <a:pt x="38795" y="7005"/>
                  </a:cubicBezTo>
                  <a:cubicBezTo>
                    <a:pt x="26520" y="768"/>
                    <a:pt x="468" y="0"/>
                    <a:pt x="234"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28"/>
            <p:cNvSpPr/>
            <p:nvPr/>
          </p:nvSpPr>
          <p:spPr>
            <a:xfrm>
              <a:off x="9790800" y="2288100"/>
              <a:ext cx="973225" cy="184325"/>
            </a:xfrm>
            <a:custGeom>
              <a:avLst/>
              <a:gdLst/>
              <a:ahLst/>
              <a:cxnLst/>
              <a:rect l="l" t="t" r="r" b="b"/>
              <a:pathLst>
                <a:path w="38929" h="7373" extrusionOk="0">
                  <a:moveTo>
                    <a:pt x="234" y="1"/>
                  </a:moveTo>
                  <a:cubicBezTo>
                    <a:pt x="101" y="1"/>
                    <a:pt x="1" y="68"/>
                    <a:pt x="1" y="201"/>
                  </a:cubicBezTo>
                  <a:cubicBezTo>
                    <a:pt x="1" y="301"/>
                    <a:pt x="67" y="401"/>
                    <a:pt x="201" y="434"/>
                  </a:cubicBezTo>
                  <a:cubicBezTo>
                    <a:pt x="468" y="434"/>
                    <a:pt x="26486" y="1969"/>
                    <a:pt x="38595" y="7373"/>
                  </a:cubicBezTo>
                  <a:lnTo>
                    <a:pt x="38695" y="7373"/>
                  </a:lnTo>
                  <a:cubicBezTo>
                    <a:pt x="38762" y="7373"/>
                    <a:pt x="38828" y="7339"/>
                    <a:pt x="38862" y="7273"/>
                  </a:cubicBezTo>
                  <a:cubicBezTo>
                    <a:pt x="38928" y="7173"/>
                    <a:pt x="38862" y="7039"/>
                    <a:pt x="38762" y="7006"/>
                  </a:cubicBezTo>
                  <a:cubicBezTo>
                    <a:pt x="26586" y="1535"/>
                    <a:pt x="468" y="34"/>
                    <a:pt x="234" y="1"/>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8"/>
            <p:cNvSpPr/>
            <p:nvPr/>
          </p:nvSpPr>
          <p:spPr>
            <a:xfrm>
              <a:off x="9770800" y="2375675"/>
              <a:ext cx="973200" cy="184325"/>
            </a:xfrm>
            <a:custGeom>
              <a:avLst/>
              <a:gdLst/>
              <a:ahLst/>
              <a:cxnLst/>
              <a:rect l="l" t="t" r="r" b="b"/>
              <a:pathLst>
                <a:path w="38928" h="7373" extrusionOk="0">
                  <a:moveTo>
                    <a:pt x="234" y="0"/>
                  </a:moveTo>
                  <a:cubicBezTo>
                    <a:pt x="133" y="0"/>
                    <a:pt x="33" y="67"/>
                    <a:pt x="33" y="200"/>
                  </a:cubicBezTo>
                  <a:cubicBezTo>
                    <a:pt x="0" y="301"/>
                    <a:pt x="100" y="401"/>
                    <a:pt x="200" y="434"/>
                  </a:cubicBezTo>
                  <a:cubicBezTo>
                    <a:pt x="467" y="434"/>
                    <a:pt x="26719" y="2135"/>
                    <a:pt x="38628" y="7372"/>
                  </a:cubicBezTo>
                  <a:lnTo>
                    <a:pt x="38694" y="7372"/>
                  </a:lnTo>
                  <a:cubicBezTo>
                    <a:pt x="38794" y="7372"/>
                    <a:pt x="38861" y="7339"/>
                    <a:pt x="38894" y="7272"/>
                  </a:cubicBezTo>
                  <a:cubicBezTo>
                    <a:pt x="38928" y="7172"/>
                    <a:pt x="38894" y="7039"/>
                    <a:pt x="38794" y="6972"/>
                  </a:cubicBezTo>
                  <a:cubicBezTo>
                    <a:pt x="26819" y="1702"/>
                    <a:pt x="500" y="34"/>
                    <a:pt x="234"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8"/>
            <p:cNvSpPr/>
            <p:nvPr/>
          </p:nvSpPr>
          <p:spPr>
            <a:xfrm>
              <a:off x="9751600" y="2463225"/>
              <a:ext cx="973225" cy="184325"/>
            </a:xfrm>
            <a:custGeom>
              <a:avLst/>
              <a:gdLst/>
              <a:ahLst/>
              <a:cxnLst/>
              <a:rect l="l" t="t" r="r" b="b"/>
              <a:pathLst>
                <a:path w="38929" h="7373" extrusionOk="0">
                  <a:moveTo>
                    <a:pt x="234" y="1"/>
                  </a:moveTo>
                  <a:cubicBezTo>
                    <a:pt x="134" y="1"/>
                    <a:pt x="34" y="68"/>
                    <a:pt x="1" y="201"/>
                  </a:cubicBezTo>
                  <a:cubicBezTo>
                    <a:pt x="1" y="301"/>
                    <a:pt x="101" y="401"/>
                    <a:pt x="201" y="401"/>
                  </a:cubicBezTo>
                  <a:cubicBezTo>
                    <a:pt x="468" y="434"/>
                    <a:pt x="26119" y="2536"/>
                    <a:pt x="38628" y="7373"/>
                  </a:cubicBezTo>
                  <a:lnTo>
                    <a:pt x="38695" y="7373"/>
                  </a:lnTo>
                  <a:cubicBezTo>
                    <a:pt x="38762" y="7373"/>
                    <a:pt x="38862" y="7339"/>
                    <a:pt x="38895" y="7239"/>
                  </a:cubicBezTo>
                  <a:cubicBezTo>
                    <a:pt x="38929" y="7139"/>
                    <a:pt x="38895" y="7039"/>
                    <a:pt x="38762" y="6972"/>
                  </a:cubicBezTo>
                  <a:cubicBezTo>
                    <a:pt x="26186" y="2102"/>
                    <a:pt x="501" y="34"/>
                    <a:pt x="234" y="1"/>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8"/>
            <p:cNvSpPr/>
            <p:nvPr/>
          </p:nvSpPr>
          <p:spPr>
            <a:xfrm>
              <a:off x="9732425" y="2550800"/>
              <a:ext cx="973225" cy="184325"/>
            </a:xfrm>
            <a:custGeom>
              <a:avLst/>
              <a:gdLst/>
              <a:ahLst/>
              <a:cxnLst/>
              <a:rect l="l" t="t" r="r" b="b"/>
              <a:pathLst>
                <a:path w="38929" h="7373" extrusionOk="0">
                  <a:moveTo>
                    <a:pt x="234" y="0"/>
                  </a:moveTo>
                  <a:cubicBezTo>
                    <a:pt x="101" y="0"/>
                    <a:pt x="1" y="67"/>
                    <a:pt x="1" y="167"/>
                  </a:cubicBezTo>
                  <a:cubicBezTo>
                    <a:pt x="1" y="301"/>
                    <a:pt x="67" y="401"/>
                    <a:pt x="167" y="401"/>
                  </a:cubicBezTo>
                  <a:cubicBezTo>
                    <a:pt x="434" y="434"/>
                    <a:pt x="26286" y="3469"/>
                    <a:pt x="38628" y="7372"/>
                  </a:cubicBezTo>
                  <a:lnTo>
                    <a:pt x="38695" y="7372"/>
                  </a:lnTo>
                  <a:cubicBezTo>
                    <a:pt x="38762" y="7372"/>
                    <a:pt x="38862" y="7339"/>
                    <a:pt x="38895" y="7239"/>
                  </a:cubicBezTo>
                  <a:cubicBezTo>
                    <a:pt x="38928" y="7139"/>
                    <a:pt x="38862" y="7005"/>
                    <a:pt x="38762" y="6972"/>
                  </a:cubicBezTo>
                  <a:cubicBezTo>
                    <a:pt x="26353" y="3069"/>
                    <a:pt x="501" y="34"/>
                    <a:pt x="234"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28"/>
            <p:cNvSpPr/>
            <p:nvPr/>
          </p:nvSpPr>
          <p:spPr>
            <a:xfrm>
              <a:off x="9712425" y="2638200"/>
              <a:ext cx="973200" cy="184475"/>
            </a:xfrm>
            <a:custGeom>
              <a:avLst/>
              <a:gdLst/>
              <a:ahLst/>
              <a:cxnLst/>
              <a:rect l="l" t="t" r="r" b="b"/>
              <a:pathLst>
                <a:path w="38928" h="7379" extrusionOk="0">
                  <a:moveTo>
                    <a:pt x="215" y="0"/>
                  </a:moveTo>
                  <a:cubicBezTo>
                    <a:pt x="108" y="0"/>
                    <a:pt x="33" y="87"/>
                    <a:pt x="33" y="174"/>
                  </a:cubicBezTo>
                  <a:cubicBezTo>
                    <a:pt x="0" y="307"/>
                    <a:pt x="100" y="407"/>
                    <a:pt x="200" y="407"/>
                  </a:cubicBezTo>
                  <a:cubicBezTo>
                    <a:pt x="467" y="440"/>
                    <a:pt x="25818" y="3876"/>
                    <a:pt x="38661" y="7379"/>
                  </a:cubicBezTo>
                  <a:lnTo>
                    <a:pt x="38694" y="7379"/>
                  </a:lnTo>
                  <a:cubicBezTo>
                    <a:pt x="38794" y="7379"/>
                    <a:pt x="38894" y="7312"/>
                    <a:pt x="38894" y="7245"/>
                  </a:cubicBezTo>
                  <a:cubicBezTo>
                    <a:pt x="38928" y="7112"/>
                    <a:pt x="38861" y="7012"/>
                    <a:pt x="38761" y="6979"/>
                  </a:cubicBezTo>
                  <a:cubicBezTo>
                    <a:pt x="25919" y="3476"/>
                    <a:pt x="500" y="40"/>
                    <a:pt x="267" y="7"/>
                  </a:cubicBezTo>
                  <a:cubicBezTo>
                    <a:pt x="249" y="2"/>
                    <a:pt x="232" y="0"/>
                    <a:pt x="215"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8"/>
            <p:cNvSpPr/>
            <p:nvPr/>
          </p:nvSpPr>
          <p:spPr>
            <a:xfrm>
              <a:off x="9693225" y="2725975"/>
              <a:ext cx="973225" cy="184275"/>
            </a:xfrm>
            <a:custGeom>
              <a:avLst/>
              <a:gdLst/>
              <a:ahLst/>
              <a:cxnLst/>
              <a:rect l="l" t="t" r="r" b="b"/>
              <a:pathLst>
                <a:path w="38929" h="7371" extrusionOk="0">
                  <a:moveTo>
                    <a:pt x="317" y="1"/>
                  </a:moveTo>
                  <a:cubicBezTo>
                    <a:pt x="178" y="1"/>
                    <a:pt x="93" y="11"/>
                    <a:pt x="68" y="32"/>
                  </a:cubicBezTo>
                  <a:cubicBezTo>
                    <a:pt x="34" y="98"/>
                    <a:pt x="1" y="165"/>
                    <a:pt x="1" y="232"/>
                  </a:cubicBezTo>
                  <a:cubicBezTo>
                    <a:pt x="30" y="319"/>
                    <a:pt x="109" y="405"/>
                    <a:pt x="216" y="405"/>
                  </a:cubicBezTo>
                  <a:cubicBezTo>
                    <a:pt x="233" y="405"/>
                    <a:pt x="250" y="403"/>
                    <a:pt x="268" y="399"/>
                  </a:cubicBezTo>
                  <a:lnTo>
                    <a:pt x="301" y="399"/>
                  </a:lnTo>
                  <a:cubicBezTo>
                    <a:pt x="313" y="398"/>
                    <a:pt x="326" y="398"/>
                    <a:pt x="341" y="398"/>
                  </a:cubicBezTo>
                  <a:cubicBezTo>
                    <a:pt x="2035" y="398"/>
                    <a:pt x="26098" y="4064"/>
                    <a:pt x="38628" y="7370"/>
                  </a:cubicBezTo>
                  <a:lnTo>
                    <a:pt x="38695" y="7370"/>
                  </a:lnTo>
                  <a:cubicBezTo>
                    <a:pt x="38795" y="7370"/>
                    <a:pt x="38862" y="7304"/>
                    <a:pt x="38895" y="7237"/>
                  </a:cubicBezTo>
                  <a:cubicBezTo>
                    <a:pt x="38929" y="7103"/>
                    <a:pt x="38862" y="7003"/>
                    <a:pt x="38762" y="6970"/>
                  </a:cubicBezTo>
                  <a:cubicBezTo>
                    <a:pt x="27455" y="3984"/>
                    <a:pt x="3083" y="1"/>
                    <a:pt x="317" y="1"/>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28"/>
            <p:cNvSpPr/>
            <p:nvPr/>
          </p:nvSpPr>
          <p:spPr>
            <a:xfrm>
              <a:off x="9673225" y="2813325"/>
              <a:ext cx="969050" cy="205325"/>
            </a:xfrm>
            <a:custGeom>
              <a:avLst/>
              <a:gdLst/>
              <a:ahLst/>
              <a:cxnLst/>
              <a:rect l="l" t="t" r="r" b="b"/>
              <a:pathLst>
                <a:path w="38762" h="8213" extrusionOk="0">
                  <a:moveTo>
                    <a:pt x="227" y="0"/>
                  </a:moveTo>
                  <a:cubicBezTo>
                    <a:pt x="141" y="0"/>
                    <a:pt x="62" y="87"/>
                    <a:pt x="34" y="174"/>
                  </a:cubicBezTo>
                  <a:cubicBezTo>
                    <a:pt x="0" y="274"/>
                    <a:pt x="100" y="407"/>
                    <a:pt x="200" y="407"/>
                  </a:cubicBezTo>
                  <a:cubicBezTo>
                    <a:pt x="434" y="474"/>
                    <a:pt x="24584" y="4777"/>
                    <a:pt x="38494" y="8213"/>
                  </a:cubicBezTo>
                  <a:lnTo>
                    <a:pt x="38528" y="8213"/>
                  </a:lnTo>
                  <a:cubicBezTo>
                    <a:pt x="38628" y="8213"/>
                    <a:pt x="38728" y="8146"/>
                    <a:pt x="38728" y="8046"/>
                  </a:cubicBezTo>
                  <a:cubicBezTo>
                    <a:pt x="38761" y="7946"/>
                    <a:pt x="38695" y="7812"/>
                    <a:pt x="38594" y="7779"/>
                  </a:cubicBezTo>
                  <a:cubicBezTo>
                    <a:pt x="24685" y="4377"/>
                    <a:pt x="534" y="40"/>
                    <a:pt x="267" y="7"/>
                  </a:cubicBezTo>
                  <a:cubicBezTo>
                    <a:pt x="254" y="2"/>
                    <a:pt x="240" y="0"/>
                    <a:pt x="227"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8"/>
            <p:cNvSpPr/>
            <p:nvPr/>
          </p:nvSpPr>
          <p:spPr>
            <a:xfrm>
              <a:off x="9654050" y="2900825"/>
              <a:ext cx="964025" cy="225400"/>
            </a:xfrm>
            <a:custGeom>
              <a:avLst/>
              <a:gdLst/>
              <a:ahLst/>
              <a:cxnLst/>
              <a:rect l="l" t="t" r="r" b="b"/>
              <a:pathLst>
                <a:path w="38561" h="9016" extrusionOk="0">
                  <a:moveTo>
                    <a:pt x="216" y="1"/>
                  </a:moveTo>
                  <a:cubicBezTo>
                    <a:pt x="134" y="1"/>
                    <a:pt x="61" y="66"/>
                    <a:pt x="33" y="176"/>
                  </a:cubicBezTo>
                  <a:cubicBezTo>
                    <a:pt x="0" y="276"/>
                    <a:pt x="67" y="376"/>
                    <a:pt x="200" y="410"/>
                  </a:cubicBezTo>
                  <a:cubicBezTo>
                    <a:pt x="434" y="476"/>
                    <a:pt x="23950" y="5814"/>
                    <a:pt x="38294" y="9016"/>
                  </a:cubicBezTo>
                  <a:lnTo>
                    <a:pt x="38361" y="9016"/>
                  </a:lnTo>
                  <a:cubicBezTo>
                    <a:pt x="38427" y="9016"/>
                    <a:pt x="38528" y="8949"/>
                    <a:pt x="38561" y="8849"/>
                  </a:cubicBezTo>
                  <a:cubicBezTo>
                    <a:pt x="38561" y="8749"/>
                    <a:pt x="38494" y="8616"/>
                    <a:pt x="38394" y="8616"/>
                  </a:cubicBezTo>
                  <a:cubicBezTo>
                    <a:pt x="24051" y="5413"/>
                    <a:pt x="500" y="76"/>
                    <a:pt x="267" y="9"/>
                  </a:cubicBezTo>
                  <a:cubicBezTo>
                    <a:pt x="250" y="4"/>
                    <a:pt x="233" y="1"/>
                    <a:pt x="216" y="1"/>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28"/>
            <p:cNvSpPr/>
            <p:nvPr/>
          </p:nvSpPr>
          <p:spPr>
            <a:xfrm>
              <a:off x="9634850" y="2988400"/>
              <a:ext cx="961550" cy="235400"/>
            </a:xfrm>
            <a:custGeom>
              <a:avLst/>
              <a:gdLst/>
              <a:ahLst/>
              <a:cxnLst/>
              <a:rect l="l" t="t" r="r" b="b"/>
              <a:pathLst>
                <a:path w="38462" h="9416" extrusionOk="0">
                  <a:moveTo>
                    <a:pt x="215" y="0"/>
                  </a:moveTo>
                  <a:cubicBezTo>
                    <a:pt x="134" y="0"/>
                    <a:pt x="62" y="60"/>
                    <a:pt x="34" y="142"/>
                  </a:cubicBezTo>
                  <a:cubicBezTo>
                    <a:pt x="1" y="276"/>
                    <a:pt x="68" y="376"/>
                    <a:pt x="168" y="409"/>
                  </a:cubicBezTo>
                  <a:cubicBezTo>
                    <a:pt x="401" y="476"/>
                    <a:pt x="24652" y="7414"/>
                    <a:pt x="38228" y="9416"/>
                  </a:cubicBezTo>
                  <a:lnTo>
                    <a:pt x="38261" y="9416"/>
                  </a:lnTo>
                  <a:cubicBezTo>
                    <a:pt x="38362" y="9416"/>
                    <a:pt x="38428" y="9349"/>
                    <a:pt x="38462" y="9249"/>
                  </a:cubicBezTo>
                  <a:cubicBezTo>
                    <a:pt x="38462" y="9115"/>
                    <a:pt x="38395" y="9015"/>
                    <a:pt x="38261" y="9015"/>
                  </a:cubicBezTo>
                  <a:cubicBezTo>
                    <a:pt x="24718" y="7014"/>
                    <a:pt x="535" y="76"/>
                    <a:pt x="268" y="9"/>
                  </a:cubicBezTo>
                  <a:cubicBezTo>
                    <a:pt x="250" y="3"/>
                    <a:pt x="232" y="0"/>
                    <a:pt x="215"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8"/>
            <p:cNvSpPr/>
            <p:nvPr/>
          </p:nvSpPr>
          <p:spPr>
            <a:xfrm>
              <a:off x="10905775" y="1762050"/>
              <a:ext cx="1244225" cy="1714425"/>
            </a:xfrm>
            <a:custGeom>
              <a:avLst/>
              <a:gdLst/>
              <a:ahLst/>
              <a:cxnLst/>
              <a:rect l="l" t="t" r="r" b="b"/>
              <a:pathLst>
                <a:path w="49769" h="68577" extrusionOk="0">
                  <a:moveTo>
                    <a:pt x="19076" y="429"/>
                  </a:moveTo>
                  <a:cubicBezTo>
                    <a:pt x="29026" y="429"/>
                    <a:pt x="47503" y="9810"/>
                    <a:pt x="49302" y="10735"/>
                  </a:cubicBezTo>
                  <a:lnTo>
                    <a:pt x="36560" y="68143"/>
                  </a:lnTo>
                  <a:cubicBezTo>
                    <a:pt x="10307" y="65775"/>
                    <a:pt x="1601" y="61772"/>
                    <a:pt x="467" y="61205"/>
                  </a:cubicBezTo>
                  <a:lnTo>
                    <a:pt x="13476" y="2663"/>
                  </a:lnTo>
                  <a:cubicBezTo>
                    <a:pt x="14464" y="1068"/>
                    <a:pt x="16480" y="429"/>
                    <a:pt x="19076" y="429"/>
                  </a:cubicBezTo>
                  <a:close/>
                  <a:moveTo>
                    <a:pt x="19087" y="0"/>
                  </a:moveTo>
                  <a:cubicBezTo>
                    <a:pt x="16093" y="0"/>
                    <a:pt x="14082" y="822"/>
                    <a:pt x="13076" y="2463"/>
                  </a:cubicBezTo>
                  <a:cubicBezTo>
                    <a:pt x="13076" y="2496"/>
                    <a:pt x="13076" y="2496"/>
                    <a:pt x="13043" y="2530"/>
                  </a:cubicBezTo>
                  <a:lnTo>
                    <a:pt x="0" y="61272"/>
                  </a:lnTo>
                  <a:cubicBezTo>
                    <a:pt x="0" y="61372"/>
                    <a:pt x="33" y="61438"/>
                    <a:pt x="100" y="61505"/>
                  </a:cubicBezTo>
                  <a:cubicBezTo>
                    <a:pt x="200" y="61538"/>
                    <a:pt x="8206" y="66008"/>
                    <a:pt x="36693" y="68577"/>
                  </a:cubicBezTo>
                  <a:lnTo>
                    <a:pt x="36726" y="68577"/>
                  </a:lnTo>
                  <a:cubicBezTo>
                    <a:pt x="36826" y="68577"/>
                    <a:pt x="36893" y="68510"/>
                    <a:pt x="36926" y="68410"/>
                  </a:cubicBezTo>
                  <a:lnTo>
                    <a:pt x="49736" y="10669"/>
                  </a:lnTo>
                  <a:cubicBezTo>
                    <a:pt x="49769" y="10569"/>
                    <a:pt x="49736" y="10502"/>
                    <a:pt x="49636" y="10435"/>
                  </a:cubicBezTo>
                  <a:cubicBezTo>
                    <a:pt x="49569" y="10402"/>
                    <a:pt x="41730" y="6299"/>
                    <a:pt x="33357" y="3297"/>
                  </a:cubicBezTo>
                  <a:cubicBezTo>
                    <a:pt x="27314" y="1097"/>
                    <a:pt x="22545" y="0"/>
                    <a:pt x="19087" y="0"/>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28"/>
            <p:cNvSpPr/>
            <p:nvPr/>
          </p:nvSpPr>
          <p:spPr>
            <a:xfrm>
              <a:off x="11467825" y="3357200"/>
              <a:ext cx="311100" cy="47575"/>
            </a:xfrm>
            <a:custGeom>
              <a:avLst/>
              <a:gdLst/>
              <a:ahLst/>
              <a:cxnLst/>
              <a:rect l="l" t="t" r="r" b="b"/>
              <a:pathLst>
                <a:path w="12444" h="1903" extrusionOk="0">
                  <a:moveTo>
                    <a:pt x="268" y="1"/>
                  </a:moveTo>
                  <a:cubicBezTo>
                    <a:pt x="168" y="1"/>
                    <a:pt x="68" y="67"/>
                    <a:pt x="34" y="201"/>
                  </a:cubicBezTo>
                  <a:cubicBezTo>
                    <a:pt x="1" y="301"/>
                    <a:pt x="101" y="401"/>
                    <a:pt x="201" y="434"/>
                  </a:cubicBezTo>
                  <a:cubicBezTo>
                    <a:pt x="6038" y="1535"/>
                    <a:pt x="12143" y="1902"/>
                    <a:pt x="12210" y="1902"/>
                  </a:cubicBezTo>
                  <a:cubicBezTo>
                    <a:pt x="12343" y="1902"/>
                    <a:pt x="12443" y="1835"/>
                    <a:pt x="12443" y="1702"/>
                  </a:cubicBezTo>
                  <a:cubicBezTo>
                    <a:pt x="12443" y="1602"/>
                    <a:pt x="12343" y="1502"/>
                    <a:pt x="12243" y="1502"/>
                  </a:cubicBezTo>
                  <a:cubicBezTo>
                    <a:pt x="12176" y="1502"/>
                    <a:pt x="6105" y="1135"/>
                    <a:pt x="268" y="1"/>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8"/>
            <p:cNvSpPr/>
            <p:nvPr/>
          </p:nvSpPr>
          <p:spPr>
            <a:xfrm>
              <a:off x="11191800" y="1830225"/>
              <a:ext cx="728050" cy="590500"/>
            </a:xfrm>
            <a:custGeom>
              <a:avLst/>
              <a:gdLst/>
              <a:ahLst/>
              <a:cxnLst/>
              <a:rect l="l" t="t" r="r" b="b"/>
              <a:pathLst>
                <a:path w="29122" h="23620" extrusionOk="0">
                  <a:moveTo>
                    <a:pt x="7700" y="414"/>
                  </a:moveTo>
                  <a:cubicBezTo>
                    <a:pt x="15775" y="414"/>
                    <a:pt x="27246" y="6189"/>
                    <a:pt x="28654" y="6908"/>
                  </a:cubicBezTo>
                  <a:cubicBezTo>
                    <a:pt x="28354" y="8175"/>
                    <a:pt x="26153" y="16915"/>
                    <a:pt x="24551" y="23119"/>
                  </a:cubicBezTo>
                  <a:cubicBezTo>
                    <a:pt x="12943" y="19350"/>
                    <a:pt x="2135" y="17682"/>
                    <a:pt x="468" y="17449"/>
                  </a:cubicBezTo>
                  <a:lnTo>
                    <a:pt x="4137" y="903"/>
                  </a:lnTo>
                  <a:cubicBezTo>
                    <a:pt x="5201" y="563"/>
                    <a:pt x="6407" y="414"/>
                    <a:pt x="7700" y="414"/>
                  </a:cubicBezTo>
                  <a:close/>
                  <a:moveTo>
                    <a:pt x="7696" y="1"/>
                  </a:moveTo>
                  <a:cubicBezTo>
                    <a:pt x="6252" y="1"/>
                    <a:pt x="4985" y="179"/>
                    <a:pt x="3903" y="536"/>
                  </a:cubicBezTo>
                  <a:cubicBezTo>
                    <a:pt x="3837" y="570"/>
                    <a:pt x="3770" y="636"/>
                    <a:pt x="3770" y="703"/>
                  </a:cubicBezTo>
                  <a:lnTo>
                    <a:pt x="1" y="17582"/>
                  </a:lnTo>
                  <a:cubicBezTo>
                    <a:pt x="1" y="17649"/>
                    <a:pt x="1" y="17715"/>
                    <a:pt x="34" y="17749"/>
                  </a:cubicBezTo>
                  <a:cubicBezTo>
                    <a:pt x="67" y="17782"/>
                    <a:pt x="134" y="17815"/>
                    <a:pt x="201" y="17849"/>
                  </a:cubicBezTo>
                  <a:cubicBezTo>
                    <a:pt x="301" y="17849"/>
                    <a:pt x="12009" y="19450"/>
                    <a:pt x="24618" y="23586"/>
                  </a:cubicBezTo>
                  <a:cubicBezTo>
                    <a:pt x="24652" y="23620"/>
                    <a:pt x="24685" y="23620"/>
                    <a:pt x="24685" y="23620"/>
                  </a:cubicBezTo>
                  <a:cubicBezTo>
                    <a:pt x="24718" y="23620"/>
                    <a:pt x="24785" y="23586"/>
                    <a:pt x="24785" y="23586"/>
                  </a:cubicBezTo>
                  <a:cubicBezTo>
                    <a:pt x="24852" y="23553"/>
                    <a:pt x="24885" y="23520"/>
                    <a:pt x="24885" y="23453"/>
                  </a:cubicBezTo>
                  <a:cubicBezTo>
                    <a:pt x="26620" y="16748"/>
                    <a:pt x="29121" y="6841"/>
                    <a:pt x="29121" y="6841"/>
                  </a:cubicBezTo>
                  <a:cubicBezTo>
                    <a:pt x="29121" y="6774"/>
                    <a:pt x="29088" y="6674"/>
                    <a:pt x="28988" y="6607"/>
                  </a:cubicBezTo>
                  <a:cubicBezTo>
                    <a:pt x="28955" y="6607"/>
                    <a:pt x="24752" y="4373"/>
                    <a:pt x="19581" y="2538"/>
                  </a:cubicBezTo>
                  <a:cubicBezTo>
                    <a:pt x="14827" y="847"/>
                    <a:pt x="10841" y="1"/>
                    <a:pt x="7696" y="1"/>
                  </a:cubicBezTo>
                  <a:close/>
                </a:path>
              </a:pathLst>
            </a:custGeom>
            <a:solidFill>
              <a:srgbClr val="E7C8A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8"/>
            <p:cNvSpPr/>
            <p:nvPr/>
          </p:nvSpPr>
          <p:spPr>
            <a:xfrm>
              <a:off x="11042525" y="1895325"/>
              <a:ext cx="2193250" cy="2455725"/>
            </a:xfrm>
            <a:custGeom>
              <a:avLst/>
              <a:gdLst/>
              <a:ahLst/>
              <a:cxnLst/>
              <a:rect l="l" t="t" r="r" b="b"/>
              <a:pathLst>
                <a:path w="87730" h="98229" extrusionOk="0">
                  <a:moveTo>
                    <a:pt x="57975" y="1"/>
                  </a:moveTo>
                  <a:lnTo>
                    <a:pt x="1" y="22483"/>
                  </a:lnTo>
                  <a:lnTo>
                    <a:pt x="28521" y="96069"/>
                  </a:lnTo>
                  <a:cubicBezTo>
                    <a:pt x="29061" y="97407"/>
                    <a:pt x="30336" y="98229"/>
                    <a:pt x="31686" y="98229"/>
                  </a:cubicBezTo>
                  <a:cubicBezTo>
                    <a:pt x="32087" y="98229"/>
                    <a:pt x="32494" y="98157"/>
                    <a:pt x="32891" y="98004"/>
                  </a:cubicBezTo>
                  <a:lnTo>
                    <a:pt x="87730" y="76722"/>
                  </a:lnTo>
                  <a:lnTo>
                    <a:pt x="57975" y="1"/>
                  </a:lnTo>
                  <a:close/>
                </a:path>
              </a:pathLst>
            </a:custGeom>
            <a:solidFill>
              <a:srgbClr val="7F6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8"/>
            <p:cNvSpPr/>
            <p:nvPr/>
          </p:nvSpPr>
          <p:spPr>
            <a:xfrm>
              <a:off x="11070875" y="1875300"/>
              <a:ext cx="2134050" cy="2444600"/>
            </a:xfrm>
            <a:custGeom>
              <a:avLst/>
              <a:gdLst/>
              <a:ahLst/>
              <a:cxnLst/>
              <a:rect l="l" t="t" r="r" b="b"/>
              <a:pathLst>
                <a:path w="85362" h="97784" extrusionOk="0">
                  <a:moveTo>
                    <a:pt x="55574" y="1"/>
                  </a:moveTo>
                  <a:lnTo>
                    <a:pt x="1" y="21550"/>
                  </a:lnTo>
                  <a:lnTo>
                    <a:pt x="29155" y="96704"/>
                  </a:lnTo>
                  <a:cubicBezTo>
                    <a:pt x="29412" y="97372"/>
                    <a:pt x="30046" y="97783"/>
                    <a:pt x="30721" y="97783"/>
                  </a:cubicBezTo>
                  <a:cubicBezTo>
                    <a:pt x="30921" y="97783"/>
                    <a:pt x="31125" y="97747"/>
                    <a:pt x="31323" y="97671"/>
                  </a:cubicBezTo>
                  <a:lnTo>
                    <a:pt x="85362" y="76723"/>
                  </a:lnTo>
                  <a:lnTo>
                    <a:pt x="5557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8"/>
            <p:cNvSpPr/>
            <p:nvPr/>
          </p:nvSpPr>
          <p:spPr>
            <a:xfrm>
              <a:off x="11007500" y="1806100"/>
              <a:ext cx="2193250" cy="2480975"/>
            </a:xfrm>
            <a:custGeom>
              <a:avLst/>
              <a:gdLst/>
              <a:ahLst/>
              <a:cxnLst/>
              <a:rect l="l" t="t" r="r" b="b"/>
              <a:pathLst>
                <a:path w="87730" h="99239" extrusionOk="0">
                  <a:moveTo>
                    <a:pt x="57975" y="0"/>
                  </a:moveTo>
                  <a:lnTo>
                    <a:pt x="1" y="22516"/>
                  </a:lnTo>
                  <a:lnTo>
                    <a:pt x="29755" y="99238"/>
                  </a:lnTo>
                  <a:lnTo>
                    <a:pt x="87730" y="76722"/>
                  </a:lnTo>
                  <a:lnTo>
                    <a:pt x="57975"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8"/>
            <p:cNvSpPr/>
            <p:nvPr/>
          </p:nvSpPr>
          <p:spPr>
            <a:xfrm>
              <a:off x="11007500" y="2278100"/>
              <a:ext cx="978225" cy="2008975"/>
            </a:xfrm>
            <a:custGeom>
              <a:avLst/>
              <a:gdLst/>
              <a:ahLst/>
              <a:cxnLst/>
              <a:rect l="l" t="t" r="r" b="b"/>
              <a:pathLst>
                <a:path w="39129" h="80359" extrusionOk="0">
                  <a:moveTo>
                    <a:pt x="9374" y="1"/>
                  </a:moveTo>
                  <a:lnTo>
                    <a:pt x="1" y="3636"/>
                  </a:lnTo>
                  <a:lnTo>
                    <a:pt x="29755" y="80358"/>
                  </a:lnTo>
                  <a:lnTo>
                    <a:pt x="39129" y="76722"/>
                  </a:lnTo>
                  <a:lnTo>
                    <a:pt x="93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8"/>
            <p:cNvSpPr/>
            <p:nvPr/>
          </p:nvSpPr>
          <p:spPr>
            <a:xfrm>
              <a:off x="11241850" y="2263925"/>
              <a:ext cx="779725" cy="1931400"/>
            </a:xfrm>
            <a:custGeom>
              <a:avLst/>
              <a:gdLst/>
              <a:ahLst/>
              <a:cxnLst/>
              <a:rect l="l" t="t" r="r" b="b"/>
              <a:pathLst>
                <a:path w="31189" h="77256" extrusionOk="0">
                  <a:moveTo>
                    <a:pt x="1434" y="0"/>
                  </a:moveTo>
                  <a:lnTo>
                    <a:pt x="0" y="568"/>
                  </a:lnTo>
                  <a:lnTo>
                    <a:pt x="29755" y="77256"/>
                  </a:lnTo>
                  <a:lnTo>
                    <a:pt x="31189" y="76722"/>
                  </a:lnTo>
                  <a:lnTo>
                    <a:pt x="1434" y="0"/>
                  </a:lnTo>
                  <a:close/>
                </a:path>
              </a:pathLst>
            </a:custGeom>
            <a:solidFill>
              <a:srgbClr val="EDB6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8"/>
            <p:cNvSpPr/>
            <p:nvPr/>
          </p:nvSpPr>
          <p:spPr>
            <a:xfrm>
              <a:off x="11420300" y="1939525"/>
              <a:ext cx="1635350" cy="2099850"/>
            </a:xfrm>
            <a:custGeom>
              <a:avLst/>
              <a:gdLst/>
              <a:ahLst/>
              <a:cxnLst/>
              <a:rect l="l" t="t" r="r" b="b"/>
              <a:pathLst>
                <a:path w="65414" h="83994" extrusionOk="0">
                  <a:moveTo>
                    <a:pt x="36393" y="568"/>
                  </a:moveTo>
                  <a:cubicBezTo>
                    <a:pt x="36693" y="1168"/>
                    <a:pt x="37194" y="1668"/>
                    <a:pt x="37827" y="1969"/>
                  </a:cubicBezTo>
                  <a:cubicBezTo>
                    <a:pt x="38190" y="2121"/>
                    <a:pt x="38574" y="2197"/>
                    <a:pt x="38961" y="2197"/>
                  </a:cubicBezTo>
                  <a:cubicBezTo>
                    <a:pt x="39251" y="2197"/>
                    <a:pt x="39543" y="2154"/>
                    <a:pt x="39829" y="2069"/>
                  </a:cubicBezTo>
                  <a:lnTo>
                    <a:pt x="64880" y="66682"/>
                  </a:lnTo>
                  <a:cubicBezTo>
                    <a:pt x="64280" y="66982"/>
                    <a:pt x="63779" y="67482"/>
                    <a:pt x="63512" y="68116"/>
                  </a:cubicBezTo>
                  <a:cubicBezTo>
                    <a:pt x="63212" y="68750"/>
                    <a:pt x="63179" y="69450"/>
                    <a:pt x="63379" y="70117"/>
                  </a:cubicBezTo>
                  <a:lnTo>
                    <a:pt x="29021" y="83460"/>
                  </a:lnTo>
                  <a:cubicBezTo>
                    <a:pt x="28554" y="82426"/>
                    <a:pt x="27520" y="81826"/>
                    <a:pt x="26419" y="81826"/>
                  </a:cubicBezTo>
                  <a:cubicBezTo>
                    <a:pt x="26152" y="81826"/>
                    <a:pt x="25886" y="81859"/>
                    <a:pt x="25585" y="81926"/>
                  </a:cubicBezTo>
                  <a:lnTo>
                    <a:pt x="534" y="17313"/>
                  </a:lnTo>
                  <a:cubicBezTo>
                    <a:pt x="1168" y="17013"/>
                    <a:pt x="1635" y="16512"/>
                    <a:pt x="1935" y="15879"/>
                  </a:cubicBezTo>
                  <a:cubicBezTo>
                    <a:pt x="2202" y="15245"/>
                    <a:pt x="2235" y="14544"/>
                    <a:pt x="2035" y="13877"/>
                  </a:cubicBezTo>
                  <a:lnTo>
                    <a:pt x="36393" y="568"/>
                  </a:lnTo>
                  <a:close/>
                  <a:moveTo>
                    <a:pt x="36627" y="1"/>
                  </a:moveTo>
                  <a:lnTo>
                    <a:pt x="1502" y="13644"/>
                  </a:lnTo>
                  <a:lnTo>
                    <a:pt x="1568" y="13844"/>
                  </a:lnTo>
                  <a:cubicBezTo>
                    <a:pt x="1802" y="14444"/>
                    <a:pt x="1802" y="15111"/>
                    <a:pt x="1535" y="15712"/>
                  </a:cubicBezTo>
                  <a:cubicBezTo>
                    <a:pt x="1268" y="16312"/>
                    <a:pt x="801" y="16779"/>
                    <a:pt x="167" y="17013"/>
                  </a:cubicBezTo>
                  <a:lnTo>
                    <a:pt x="0" y="17079"/>
                  </a:lnTo>
                  <a:lnTo>
                    <a:pt x="25352" y="82460"/>
                  </a:lnTo>
                  <a:lnTo>
                    <a:pt x="25552" y="82393"/>
                  </a:lnTo>
                  <a:cubicBezTo>
                    <a:pt x="25847" y="82276"/>
                    <a:pt x="26149" y="82221"/>
                    <a:pt x="26445" y="82221"/>
                  </a:cubicBezTo>
                  <a:cubicBezTo>
                    <a:pt x="27422" y="82221"/>
                    <a:pt x="28337" y="82821"/>
                    <a:pt x="28721" y="83794"/>
                  </a:cubicBezTo>
                  <a:lnTo>
                    <a:pt x="28788" y="83994"/>
                  </a:lnTo>
                  <a:lnTo>
                    <a:pt x="63913" y="70351"/>
                  </a:lnTo>
                  <a:lnTo>
                    <a:pt x="63846" y="70184"/>
                  </a:lnTo>
                  <a:cubicBezTo>
                    <a:pt x="63346" y="68917"/>
                    <a:pt x="63979" y="67482"/>
                    <a:pt x="65247" y="66982"/>
                  </a:cubicBezTo>
                  <a:lnTo>
                    <a:pt x="65414" y="66915"/>
                  </a:lnTo>
                  <a:lnTo>
                    <a:pt x="40129" y="1735"/>
                  </a:lnTo>
                  <a:lnTo>
                    <a:pt x="40062" y="1535"/>
                  </a:lnTo>
                  <a:lnTo>
                    <a:pt x="39862" y="1602"/>
                  </a:lnTo>
                  <a:cubicBezTo>
                    <a:pt x="39568" y="1718"/>
                    <a:pt x="39266" y="1773"/>
                    <a:pt x="38969" y="1773"/>
                  </a:cubicBezTo>
                  <a:cubicBezTo>
                    <a:pt x="37992" y="1773"/>
                    <a:pt x="37077" y="1173"/>
                    <a:pt x="36693" y="201"/>
                  </a:cubicBezTo>
                  <a:lnTo>
                    <a:pt x="3662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8"/>
            <p:cNvSpPr/>
            <p:nvPr/>
          </p:nvSpPr>
          <p:spPr>
            <a:xfrm>
              <a:off x="12426025" y="3694125"/>
              <a:ext cx="241025" cy="154300"/>
            </a:xfrm>
            <a:custGeom>
              <a:avLst/>
              <a:gdLst/>
              <a:ahLst/>
              <a:cxnLst/>
              <a:rect l="l" t="t" r="r" b="b"/>
              <a:pathLst>
                <a:path w="9641" h="6172" extrusionOk="0">
                  <a:moveTo>
                    <a:pt x="8540" y="0"/>
                  </a:moveTo>
                  <a:lnTo>
                    <a:pt x="0" y="3336"/>
                  </a:lnTo>
                  <a:lnTo>
                    <a:pt x="1101" y="6171"/>
                  </a:lnTo>
                  <a:lnTo>
                    <a:pt x="9640" y="2869"/>
                  </a:lnTo>
                  <a:lnTo>
                    <a:pt x="854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8"/>
            <p:cNvSpPr/>
            <p:nvPr/>
          </p:nvSpPr>
          <p:spPr>
            <a:xfrm>
              <a:off x="11801400" y="2764275"/>
              <a:ext cx="933200" cy="577950"/>
            </a:xfrm>
            <a:custGeom>
              <a:avLst/>
              <a:gdLst/>
              <a:ahLst/>
              <a:cxnLst/>
              <a:rect l="l" t="t" r="r" b="b"/>
              <a:pathLst>
                <a:path w="37328" h="23118" extrusionOk="0">
                  <a:moveTo>
                    <a:pt x="33391" y="1"/>
                  </a:moveTo>
                  <a:lnTo>
                    <a:pt x="1" y="12943"/>
                  </a:lnTo>
                  <a:lnTo>
                    <a:pt x="3937" y="23117"/>
                  </a:lnTo>
                  <a:lnTo>
                    <a:pt x="37327" y="10175"/>
                  </a:lnTo>
                  <a:lnTo>
                    <a:pt x="3339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8"/>
            <p:cNvSpPr/>
            <p:nvPr/>
          </p:nvSpPr>
          <p:spPr>
            <a:xfrm>
              <a:off x="11744700" y="2617500"/>
              <a:ext cx="863975" cy="398650"/>
            </a:xfrm>
            <a:custGeom>
              <a:avLst/>
              <a:gdLst/>
              <a:ahLst/>
              <a:cxnLst/>
              <a:rect l="l" t="t" r="r" b="b"/>
              <a:pathLst>
                <a:path w="34559" h="15946" extrusionOk="0">
                  <a:moveTo>
                    <a:pt x="33391" y="1"/>
                  </a:moveTo>
                  <a:lnTo>
                    <a:pt x="0" y="12944"/>
                  </a:lnTo>
                  <a:lnTo>
                    <a:pt x="1135" y="15946"/>
                  </a:lnTo>
                  <a:lnTo>
                    <a:pt x="34558" y="2970"/>
                  </a:lnTo>
                  <a:lnTo>
                    <a:pt x="3339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8"/>
            <p:cNvSpPr/>
            <p:nvPr/>
          </p:nvSpPr>
          <p:spPr>
            <a:xfrm>
              <a:off x="11597925" y="2239750"/>
              <a:ext cx="863975" cy="397800"/>
            </a:xfrm>
            <a:custGeom>
              <a:avLst/>
              <a:gdLst/>
              <a:ahLst/>
              <a:cxnLst/>
              <a:rect l="l" t="t" r="r" b="b"/>
              <a:pathLst>
                <a:path w="34559" h="15912" extrusionOk="0">
                  <a:moveTo>
                    <a:pt x="33391" y="0"/>
                  </a:moveTo>
                  <a:lnTo>
                    <a:pt x="1" y="12943"/>
                  </a:lnTo>
                  <a:lnTo>
                    <a:pt x="1168" y="15911"/>
                  </a:lnTo>
                  <a:lnTo>
                    <a:pt x="34559" y="2969"/>
                  </a:lnTo>
                  <a:lnTo>
                    <a:pt x="3339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7" name="Google Shape;397;p28"/>
          <p:cNvGrpSpPr/>
          <p:nvPr/>
        </p:nvGrpSpPr>
        <p:grpSpPr>
          <a:xfrm rot="-287099">
            <a:off x="5846080" y="3409106"/>
            <a:ext cx="2451096" cy="900484"/>
            <a:chOff x="10253036" y="3422449"/>
            <a:chExt cx="2748147" cy="1009614"/>
          </a:xfrm>
        </p:grpSpPr>
        <p:sp>
          <p:nvSpPr>
            <p:cNvPr id="398" name="Google Shape;398;p28"/>
            <p:cNvSpPr/>
            <p:nvPr/>
          </p:nvSpPr>
          <p:spPr>
            <a:xfrm>
              <a:off x="12035804" y="3479245"/>
              <a:ext cx="274842" cy="429801"/>
            </a:xfrm>
            <a:custGeom>
              <a:avLst/>
              <a:gdLst/>
              <a:ahLst/>
              <a:cxnLst/>
              <a:rect l="l" t="t" r="r" b="b"/>
              <a:pathLst>
                <a:path w="8203" h="12827" extrusionOk="0">
                  <a:moveTo>
                    <a:pt x="1" y="0"/>
                  </a:moveTo>
                  <a:lnTo>
                    <a:pt x="1" y="12826"/>
                  </a:lnTo>
                  <a:lnTo>
                    <a:pt x="4102" y="9123"/>
                  </a:lnTo>
                  <a:lnTo>
                    <a:pt x="8203" y="12826"/>
                  </a:lnTo>
                  <a:lnTo>
                    <a:pt x="8203" y="0"/>
                  </a:lnTo>
                  <a:close/>
                </a:path>
              </a:pathLst>
            </a:custGeom>
            <a:solidFill>
              <a:srgbClr val="EF53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8"/>
            <p:cNvSpPr/>
            <p:nvPr/>
          </p:nvSpPr>
          <p:spPr>
            <a:xfrm>
              <a:off x="10253036" y="3907605"/>
              <a:ext cx="2492269" cy="466257"/>
            </a:xfrm>
            <a:custGeom>
              <a:avLst/>
              <a:gdLst/>
              <a:ahLst/>
              <a:cxnLst/>
              <a:rect l="l" t="t" r="r" b="b"/>
              <a:pathLst>
                <a:path w="74385" h="13915" extrusionOk="0">
                  <a:moveTo>
                    <a:pt x="74280" y="0"/>
                  </a:moveTo>
                  <a:lnTo>
                    <a:pt x="4060" y="7407"/>
                  </a:lnTo>
                  <a:cubicBezTo>
                    <a:pt x="2679" y="7491"/>
                    <a:pt x="1507" y="8370"/>
                    <a:pt x="1068" y="9688"/>
                  </a:cubicBezTo>
                  <a:lnTo>
                    <a:pt x="168" y="12262"/>
                  </a:lnTo>
                  <a:cubicBezTo>
                    <a:pt x="1" y="12743"/>
                    <a:pt x="147" y="13266"/>
                    <a:pt x="524" y="13601"/>
                  </a:cubicBezTo>
                  <a:cubicBezTo>
                    <a:pt x="754" y="13810"/>
                    <a:pt x="1047" y="13915"/>
                    <a:pt x="1340" y="13915"/>
                  </a:cubicBezTo>
                  <a:cubicBezTo>
                    <a:pt x="1528" y="13915"/>
                    <a:pt x="1717" y="13873"/>
                    <a:pt x="1905" y="13789"/>
                  </a:cubicBezTo>
                  <a:cubicBezTo>
                    <a:pt x="3328" y="13078"/>
                    <a:pt x="5713" y="11466"/>
                    <a:pt x="6131" y="8370"/>
                  </a:cubicBezTo>
                  <a:lnTo>
                    <a:pt x="74384" y="1172"/>
                  </a:lnTo>
                  <a:lnTo>
                    <a:pt x="74280"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8"/>
            <p:cNvSpPr/>
            <p:nvPr/>
          </p:nvSpPr>
          <p:spPr>
            <a:xfrm>
              <a:off x="10508914" y="3907605"/>
              <a:ext cx="2492269" cy="466257"/>
            </a:xfrm>
            <a:custGeom>
              <a:avLst/>
              <a:gdLst/>
              <a:ahLst/>
              <a:cxnLst/>
              <a:rect l="l" t="t" r="r" b="b"/>
              <a:pathLst>
                <a:path w="74385" h="13915" extrusionOk="0">
                  <a:moveTo>
                    <a:pt x="126" y="0"/>
                  </a:moveTo>
                  <a:lnTo>
                    <a:pt x="1" y="1172"/>
                  </a:lnTo>
                  <a:lnTo>
                    <a:pt x="68254" y="8370"/>
                  </a:lnTo>
                  <a:cubicBezTo>
                    <a:pt x="68672" y="11466"/>
                    <a:pt x="71058" y="13078"/>
                    <a:pt x="72480" y="13789"/>
                  </a:cubicBezTo>
                  <a:cubicBezTo>
                    <a:pt x="72669" y="13873"/>
                    <a:pt x="72857" y="13915"/>
                    <a:pt x="73045" y="13915"/>
                  </a:cubicBezTo>
                  <a:cubicBezTo>
                    <a:pt x="73338" y="13915"/>
                    <a:pt x="73631" y="13810"/>
                    <a:pt x="73861" y="13601"/>
                  </a:cubicBezTo>
                  <a:cubicBezTo>
                    <a:pt x="74238" y="13266"/>
                    <a:pt x="74384" y="12743"/>
                    <a:pt x="74217" y="12262"/>
                  </a:cubicBezTo>
                  <a:lnTo>
                    <a:pt x="73317" y="9688"/>
                  </a:lnTo>
                  <a:cubicBezTo>
                    <a:pt x="72878" y="8370"/>
                    <a:pt x="71706" y="7491"/>
                    <a:pt x="70325" y="7407"/>
                  </a:cubicBezTo>
                  <a:lnTo>
                    <a:pt x="126" y="0"/>
                  </a:ln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8"/>
            <p:cNvSpPr/>
            <p:nvPr/>
          </p:nvSpPr>
          <p:spPr>
            <a:xfrm>
              <a:off x="11732952" y="3936656"/>
              <a:ext cx="57528" cy="104577"/>
            </a:xfrm>
            <a:custGeom>
              <a:avLst/>
              <a:gdLst/>
              <a:ahLst/>
              <a:cxnLst/>
              <a:rect l="l" t="t" r="r" b="b"/>
              <a:pathLst>
                <a:path w="1717" h="3121" extrusionOk="0">
                  <a:moveTo>
                    <a:pt x="537" y="1"/>
                  </a:moveTo>
                  <a:cubicBezTo>
                    <a:pt x="511" y="1"/>
                    <a:pt x="485" y="4"/>
                    <a:pt x="461" y="12"/>
                  </a:cubicBezTo>
                  <a:cubicBezTo>
                    <a:pt x="105" y="96"/>
                    <a:pt x="1" y="870"/>
                    <a:pt x="231" y="1728"/>
                  </a:cubicBezTo>
                  <a:cubicBezTo>
                    <a:pt x="425" y="2523"/>
                    <a:pt x="852" y="3120"/>
                    <a:pt x="1197" y="3120"/>
                  </a:cubicBezTo>
                  <a:cubicBezTo>
                    <a:pt x="1224" y="3120"/>
                    <a:pt x="1251" y="3116"/>
                    <a:pt x="1277" y="3109"/>
                  </a:cubicBezTo>
                  <a:cubicBezTo>
                    <a:pt x="1612" y="3025"/>
                    <a:pt x="1716" y="2251"/>
                    <a:pt x="1486" y="1393"/>
                  </a:cubicBezTo>
                  <a:cubicBezTo>
                    <a:pt x="1292" y="598"/>
                    <a:pt x="865" y="1"/>
                    <a:pt x="537" y="1"/>
                  </a:cubicBezTo>
                  <a:close/>
                </a:path>
              </a:pathLst>
            </a:custGeom>
            <a:solidFill>
              <a:srgbClr val="FFEC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8"/>
            <p:cNvSpPr/>
            <p:nvPr/>
          </p:nvSpPr>
          <p:spPr>
            <a:xfrm>
              <a:off x="11463739" y="3936656"/>
              <a:ext cx="57528" cy="104577"/>
            </a:xfrm>
            <a:custGeom>
              <a:avLst/>
              <a:gdLst/>
              <a:ahLst/>
              <a:cxnLst/>
              <a:rect l="l" t="t" r="r" b="b"/>
              <a:pathLst>
                <a:path w="1717" h="3121" extrusionOk="0">
                  <a:moveTo>
                    <a:pt x="1197" y="1"/>
                  </a:moveTo>
                  <a:cubicBezTo>
                    <a:pt x="852" y="1"/>
                    <a:pt x="425" y="598"/>
                    <a:pt x="231" y="1393"/>
                  </a:cubicBezTo>
                  <a:cubicBezTo>
                    <a:pt x="1" y="2251"/>
                    <a:pt x="105" y="3025"/>
                    <a:pt x="461" y="3109"/>
                  </a:cubicBezTo>
                  <a:cubicBezTo>
                    <a:pt x="486" y="3116"/>
                    <a:pt x="511" y="3120"/>
                    <a:pt x="537" y="3120"/>
                  </a:cubicBezTo>
                  <a:cubicBezTo>
                    <a:pt x="865" y="3120"/>
                    <a:pt x="1293" y="2523"/>
                    <a:pt x="1486" y="1728"/>
                  </a:cubicBezTo>
                  <a:cubicBezTo>
                    <a:pt x="1717" y="870"/>
                    <a:pt x="1612" y="96"/>
                    <a:pt x="1277" y="12"/>
                  </a:cubicBezTo>
                  <a:cubicBezTo>
                    <a:pt x="1251" y="4"/>
                    <a:pt x="1224" y="1"/>
                    <a:pt x="1197" y="1"/>
                  </a:cubicBezTo>
                  <a:close/>
                </a:path>
              </a:pathLst>
            </a:custGeom>
            <a:solidFill>
              <a:srgbClr val="FFEC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8"/>
            <p:cNvSpPr/>
            <p:nvPr/>
          </p:nvSpPr>
          <p:spPr>
            <a:xfrm>
              <a:off x="11442732" y="3797532"/>
              <a:ext cx="368756" cy="244705"/>
            </a:xfrm>
            <a:custGeom>
              <a:avLst/>
              <a:gdLst/>
              <a:ahLst/>
              <a:cxnLst/>
              <a:rect l="l" t="t" r="r" b="b"/>
              <a:pathLst>
                <a:path w="11006" h="7303" extrusionOk="0">
                  <a:moveTo>
                    <a:pt x="5503" y="0"/>
                  </a:moveTo>
                  <a:cubicBezTo>
                    <a:pt x="4080" y="0"/>
                    <a:pt x="2909" y="482"/>
                    <a:pt x="2009" y="1423"/>
                  </a:cubicBezTo>
                  <a:cubicBezTo>
                    <a:pt x="0" y="3515"/>
                    <a:pt x="147" y="7156"/>
                    <a:pt x="147" y="7303"/>
                  </a:cubicBezTo>
                  <a:lnTo>
                    <a:pt x="1339" y="7261"/>
                  </a:lnTo>
                  <a:cubicBezTo>
                    <a:pt x="1318" y="7219"/>
                    <a:pt x="1214" y="3955"/>
                    <a:pt x="2867" y="2239"/>
                  </a:cubicBezTo>
                  <a:cubicBezTo>
                    <a:pt x="3536" y="1528"/>
                    <a:pt x="4394" y="1172"/>
                    <a:pt x="5503" y="1172"/>
                  </a:cubicBezTo>
                  <a:cubicBezTo>
                    <a:pt x="6612" y="1172"/>
                    <a:pt x="7470" y="1528"/>
                    <a:pt x="8160" y="2239"/>
                  </a:cubicBezTo>
                  <a:cubicBezTo>
                    <a:pt x="9813" y="3955"/>
                    <a:pt x="9688" y="7219"/>
                    <a:pt x="9688" y="7261"/>
                  </a:cubicBezTo>
                  <a:lnTo>
                    <a:pt x="10860" y="7303"/>
                  </a:lnTo>
                  <a:cubicBezTo>
                    <a:pt x="10860" y="7156"/>
                    <a:pt x="11006" y="3515"/>
                    <a:pt x="9018" y="1423"/>
                  </a:cubicBezTo>
                  <a:cubicBezTo>
                    <a:pt x="8119" y="482"/>
                    <a:pt x="6926" y="0"/>
                    <a:pt x="5503"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8"/>
            <p:cNvSpPr/>
            <p:nvPr/>
          </p:nvSpPr>
          <p:spPr>
            <a:xfrm>
              <a:off x="10511025" y="3442085"/>
              <a:ext cx="969601" cy="970344"/>
            </a:xfrm>
            <a:custGeom>
              <a:avLst/>
              <a:gdLst/>
              <a:ahLst/>
              <a:cxnLst/>
              <a:rect l="l" t="t" r="r" b="b"/>
              <a:pathLst>
                <a:path w="28939" h="28959" extrusionOk="0">
                  <a:moveTo>
                    <a:pt x="14459" y="0"/>
                  </a:moveTo>
                  <a:cubicBezTo>
                    <a:pt x="6466" y="0"/>
                    <a:pt x="1" y="6486"/>
                    <a:pt x="1" y="14479"/>
                  </a:cubicBezTo>
                  <a:cubicBezTo>
                    <a:pt x="1" y="22472"/>
                    <a:pt x="6466" y="28958"/>
                    <a:pt x="14459" y="28958"/>
                  </a:cubicBezTo>
                  <a:cubicBezTo>
                    <a:pt x="22473" y="28958"/>
                    <a:pt x="28938" y="22472"/>
                    <a:pt x="28938" y="14479"/>
                  </a:cubicBezTo>
                  <a:cubicBezTo>
                    <a:pt x="28938" y="6486"/>
                    <a:pt x="22473" y="0"/>
                    <a:pt x="144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8"/>
            <p:cNvSpPr/>
            <p:nvPr/>
          </p:nvSpPr>
          <p:spPr>
            <a:xfrm>
              <a:off x="10511025" y="3442721"/>
              <a:ext cx="614147" cy="613556"/>
            </a:xfrm>
            <a:custGeom>
              <a:avLst/>
              <a:gdLst/>
              <a:ahLst/>
              <a:cxnLst/>
              <a:rect l="l" t="t" r="r" b="b"/>
              <a:pathLst>
                <a:path w="18330" h="18311" extrusionOk="0">
                  <a:moveTo>
                    <a:pt x="14661" y="0"/>
                  </a:moveTo>
                  <a:cubicBezTo>
                    <a:pt x="14594" y="0"/>
                    <a:pt x="14526" y="1"/>
                    <a:pt x="14459" y="2"/>
                  </a:cubicBezTo>
                  <a:cubicBezTo>
                    <a:pt x="13999" y="2"/>
                    <a:pt x="13559" y="23"/>
                    <a:pt x="13099" y="65"/>
                  </a:cubicBezTo>
                  <a:lnTo>
                    <a:pt x="63" y="13100"/>
                  </a:lnTo>
                  <a:cubicBezTo>
                    <a:pt x="22" y="13540"/>
                    <a:pt x="1" y="14000"/>
                    <a:pt x="1" y="14460"/>
                  </a:cubicBezTo>
                  <a:cubicBezTo>
                    <a:pt x="1" y="15799"/>
                    <a:pt x="168" y="17097"/>
                    <a:pt x="503" y="18310"/>
                  </a:cubicBezTo>
                  <a:lnTo>
                    <a:pt x="18330" y="504"/>
                  </a:lnTo>
                  <a:cubicBezTo>
                    <a:pt x="17157" y="186"/>
                    <a:pt x="15929" y="0"/>
                    <a:pt x="1466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8"/>
            <p:cNvSpPr/>
            <p:nvPr/>
          </p:nvSpPr>
          <p:spPr>
            <a:xfrm>
              <a:off x="10553811" y="3485544"/>
              <a:ext cx="705280" cy="705333"/>
            </a:xfrm>
            <a:custGeom>
              <a:avLst/>
              <a:gdLst/>
              <a:ahLst/>
              <a:cxnLst/>
              <a:rect l="l" t="t" r="r" b="b"/>
              <a:pathLst>
                <a:path w="21050" h="21050" extrusionOk="0">
                  <a:moveTo>
                    <a:pt x="19166" y="0"/>
                  </a:moveTo>
                  <a:lnTo>
                    <a:pt x="0" y="19166"/>
                  </a:lnTo>
                  <a:cubicBezTo>
                    <a:pt x="293" y="19815"/>
                    <a:pt x="649" y="20443"/>
                    <a:pt x="1025" y="21049"/>
                  </a:cubicBezTo>
                  <a:lnTo>
                    <a:pt x="21049" y="1026"/>
                  </a:lnTo>
                  <a:cubicBezTo>
                    <a:pt x="20463" y="649"/>
                    <a:pt x="19836" y="293"/>
                    <a:pt x="191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8"/>
            <p:cNvSpPr/>
            <p:nvPr/>
          </p:nvSpPr>
          <p:spPr>
            <a:xfrm>
              <a:off x="10490687" y="3422449"/>
              <a:ext cx="1010243" cy="1009614"/>
            </a:xfrm>
            <a:custGeom>
              <a:avLst/>
              <a:gdLst/>
              <a:ahLst/>
              <a:cxnLst/>
              <a:rect l="l" t="t" r="r" b="b"/>
              <a:pathLst>
                <a:path w="30152" h="30131" extrusionOk="0">
                  <a:moveTo>
                    <a:pt x="15087" y="1193"/>
                  </a:moveTo>
                  <a:cubicBezTo>
                    <a:pt x="22745" y="1193"/>
                    <a:pt x="28959" y="7407"/>
                    <a:pt x="28959" y="15065"/>
                  </a:cubicBezTo>
                  <a:cubicBezTo>
                    <a:pt x="28959" y="22723"/>
                    <a:pt x="22745" y="28958"/>
                    <a:pt x="15087" y="28958"/>
                  </a:cubicBezTo>
                  <a:cubicBezTo>
                    <a:pt x="7429" y="28958"/>
                    <a:pt x="1194" y="22723"/>
                    <a:pt x="1194" y="15065"/>
                  </a:cubicBezTo>
                  <a:cubicBezTo>
                    <a:pt x="1194" y="7407"/>
                    <a:pt x="7408" y="1193"/>
                    <a:pt x="15087" y="1193"/>
                  </a:cubicBezTo>
                  <a:close/>
                  <a:moveTo>
                    <a:pt x="15087" y="0"/>
                  </a:moveTo>
                  <a:cubicBezTo>
                    <a:pt x="6759" y="0"/>
                    <a:pt x="1" y="6759"/>
                    <a:pt x="1" y="15065"/>
                  </a:cubicBezTo>
                  <a:cubicBezTo>
                    <a:pt x="1" y="23372"/>
                    <a:pt x="6759" y="30130"/>
                    <a:pt x="15087" y="30130"/>
                  </a:cubicBezTo>
                  <a:cubicBezTo>
                    <a:pt x="23394" y="30130"/>
                    <a:pt x="30152" y="23372"/>
                    <a:pt x="30152" y="15065"/>
                  </a:cubicBezTo>
                  <a:cubicBezTo>
                    <a:pt x="30152" y="6759"/>
                    <a:pt x="23394" y="0"/>
                    <a:pt x="15087"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8"/>
            <p:cNvSpPr/>
            <p:nvPr/>
          </p:nvSpPr>
          <p:spPr>
            <a:xfrm>
              <a:off x="11773627" y="3442085"/>
              <a:ext cx="969568" cy="970344"/>
            </a:xfrm>
            <a:custGeom>
              <a:avLst/>
              <a:gdLst/>
              <a:ahLst/>
              <a:cxnLst/>
              <a:rect l="l" t="t" r="r" b="b"/>
              <a:pathLst>
                <a:path w="28938" h="28959" extrusionOk="0">
                  <a:moveTo>
                    <a:pt x="14479" y="0"/>
                  </a:moveTo>
                  <a:cubicBezTo>
                    <a:pt x="6466" y="0"/>
                    <a:pt x="0" y="6486"/>
                    <a:pt x="0" y="14479"/>
                  </a:cubicBezTo>
                  <a:cubicBezTo>
                    <a:pt x="0" y="22472"/>
                    <a:pt x="6466" y="28958"/>
                    <a:pt x="14479" y="28958"/>
                  </a:cubicBezTo>
                  <a:cubicBezTo>
                    <a:pt x="22472" y="28958"/>
                    <a:pt x="28937" y="22472"/>
                    <a:pt x="28937" y="14479"/>
                  </a:cubicBezTo>
                  <a:cubicBezTo>
                    <a:pt x="28937" y="6486"/>
                    <a:pt x="22472" y="0"/>
                    <a:pt x="144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8"/>
            <p:cNvSpPr/>
            <p:nvPr/>
          </p:nvSpPr>
          <p:spPr>
            <a:xfrm>
              <a:off x="11772924" y="3442721"/>
              <a:ext cx="614850" cy="613556"/>
            </a:xfrm>
            <a:custGeom>
              <a:avLst/>
              <a:gdLst/>
              <a:ahLst/>
              <a:cxnLst/>
              <a:rect l="l" t="t" r="r" b="b"/>
              <a:pathLst>
                <a:path w="18351" h="18311" extrusionOk="0">
                  <a:moveTo>
                    <a:pt x="14681" y="0"/>
                  </a:moveTo>
                  <a:cubicBezTo>
                    <a:pt x="14614" y="0"/>
                    <a:pt x="14547" y="1"/>
                    <a:pt x="14479" y="2"/>
                  </a:cubicBezTo>
                  <a:cubicBezTo>
                    <a:pt x="14019" y="2"/>
                    <a:pt x="13580" y="23"/>
                    <a:pt x="13119" y="65"/>
                  </a:cubicBezTo>
                  <a:lnTo>
                    <a:pt x="84" y="13100"/>
                  </a:lnTo>
                  <a:cubicBezTo>
                    <a:pt x="21" y="13540"/>
                    <a:pt x="0" y="14000"/>
                    <a:pt x="0" y="14460"/>
                  </a:cubicBezTo>
                  <a:cubicBezTo>
                    <a:pt x="0" y="15799"/>
                    <a:pt x="189" y="17097"/>
                    <a:pt x="523" y="18310"/>
                  </a:cubicBezTo>
                  <a:lnTo>
                    <a:pt x="18350" y="504"/>
                  </a:lnTo>
                  <a:cubicBezTo>
                    <a:pt x="17178" y="186"/>
                    <a:pt x="15949" y="0"/>
                    <a:pt x="146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8"/>
            <p:cNvSpPr/>
            <p:nvPr/>
          </p:nvSpPr>
          <p:spPr>
            <a:xfrm>
              <a:off x="11816380" y="3485544"/>
              <a:ext cx="705280" cy="705333"/>
            </a:xfrm>
            <a:custGeom>
              <a:avLst/>
              <a:gdLst/>
              <a:ahLst/>
              <a:cxnLst/>
              <a:rect l="l" t="t" r="r" b="b"/>
              <a:pathLst>
                <a:path w="21050" h="21050" extrusionOk="0">
                  <a:moveTo>
                    <a:pt x="19166" y="0"/>
                  </a:moveTo>
                  <a:lnTo>
                    <a:pt x="0" y="19166"/>
                  </a:lnTo>
                  <a:cubicBezTo>
                    <a:pt x="293" y="19815"/>
                    <a:pt x="649" y="20443"/>
                    <a:pt x="1047" y="21049"/>
                  </a:cubicBezTo>
                  <a:lnTo>
                    <a:pt x="21050" y="1026"/>
                  </a:lnTo>
                  <a:cubicBezTo>
                    <a:pt x="20464" y="649"/>
                    <a:pt x="19836" y="293"/>
                    <a:pt x="1916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8"/>
            <p:cNvSpPr/>
            <p:nvPr/>
          </p:nvSpPr>
          <p:spPr>
            <a:xfrm>
              <a:off x="11753290" y="3422449"/>
              <a:ext cx="1010243" cy="1009614"/>
            </a:xfrm>
            <a:custGeom>
              <a:avLst/>
              <a:gdLst/>
              <a:ahLst/>
              <a:cxnLst/>
              <a:rect l="l" t="t" r="r" b="b"/>
              <a:pathLst>
                <a:path w="30152" h="30131" extrusionOk="0">
                  <a:moveTo>
                    <a:pt x="15086" y="1193"/>
                  </a:moveTo>
                  <a:cubicBezTo>
                    <a:pt x="22744" y="1193"/>
                    <a:pt x="28959" y="7407"/>
                    <a:pt x="28959" y="15065"/>
                  </a:cubicBezTo>
                  <a:cubicBezTo>
                    <a:pt x="28959" y="22723"/>
                    <a:pt x="22744" y="28958"/>
                    <a:pt x="15086" y="28958"/>
                  </a:cubicBezTo>
                  <a:cubicBezTo>
                    <a:pt x="7428" y="28958"/>
                    <a:pt x="1193" y="22723"/>
                    <a:pt x="1193" y="15065"/>
                  </a:cubicBezTo>
                  <a:cubicBezTo>
                    <a:pt x="1193" y="7407"/>
                    <a:pt x="7428" y="1193"/>
                    <a:pt x="15086" y="1193"/>
                  </a:cubicBezTo>
                  <a:close/>
                  <a:moveTo>
                    <a:pt x="15086" y="0"/>
                  </a:moveTo>
                  <a:cubicBezTo>
                    <a:pt x="6759" y="0"/>
                    <a:pt x="0" y="6759"/>
                    <a:pt x="0" y="15065"/>
                  </a:cubicBezTo>
                  <a:cubicBezTo>
                    <a:pt x="0" y="23372"/>
                    <a:pt x="6759" y="30130"/>
                    <a:pt x="15086" y="30130"/>
                  </a:cubicBezTo>
                  <a:cubicBezTo>
                    <a:pt x="23393" y="30130"/>
                    <a:pt x="30151" y="23372"/>
                    <a:pt x="30151" y="15065"/>
                  </a:cubicBezTo>
                  <a:cubicBezTo>
                    <a:pt x="30151" y="6759"/>
                    <a:pt x="23393" y="0"/>
                    <a:pt x="15086"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8"/>
            <p:cNvSpPr/>
            <p:nvPr/>
          </p:nvSpPr>
          <p:spPr>
            <a:xfrm>
              <a:off x="10457752" y="3880966"/>
              <a:ext cx="72237" cy="93285"/>
            </a:xfrm>
            <a:custGeom>
              <a:avLst/>
              <a:gdLst/>
              <a:ahLst/>
              <a:cxnLst/>
              <a:rect l="l" t="t" r="r" b="b"/>
              <a:pathLst>
                <a:path w="2156" h="2784" extrusionOk="0">
                  <a:moveTo>
                    <a:pt x="1381" y="0"/>
                  </a:moveTo>
                  <a:cubicBezTo>
                    <a:pt x="607" y="0"/>
                    <a:pt x="0" y="628"/>
                    <a:pt x="0" y="1381"/>
                  </a:cubicBezTo>
                  <a:cubicBezTo>
                    <a:pt x="0" y="2155"/>
                    <a:pt x="607" y="2783"/>
                    <a:pt x="1381" y="2783"/>
                  </a:cubicBezTo>
                  <a:cubicBezTo>
                    <a:pt x="2156" y="2783"/>
                    <a:pt x="1381" y="2155"/>
                    <a:pt x="1381" y="1381"/>
                  </a:cubicBezTo>
                  <a:cubicBezTo>
                    <a:pt x="1381" y="628"/>
                    <a:pt x="2156" y="0"/>
                    <a:pt x="1381"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8"/>
            <p:cNvSpPr/>
            <p:nvPr/>
          </p:nvSpPr>
          <p:spPr>
            <a:xfrm>
              <a:off x="12724231" y="3880966"/>
              <a:ext cx="72237" cy="93285"/>
            </a:xfrm>
            <a:custGeom>
              <a:avLst/>
              <a:gdLst/>
              <a:ahLst/>
              <a:cxnLst/>
              <a:rect l="l" t="t" r="r" b="b"/>
              <a:pathLst>
                <a:path w="2156" h="2784" extrusionOk="0">
                  <a:moveTo>
                    <a:pt x="775" y="0"/>
                  </a:moveTo>
                  <a:cubicBezTo>
                    <a:pt x="1" y="0"/>
                    <a:pt x="775" y="628"/>
                    <a:pt x="775" y="1381"/>
                  </a:cubicBezTo>
                  <a:cubicBezTo>
                    <a:pt x="775" y="2155"/>
                    <a:pt x="1" y="2783"/>
                    <a:pt x="775" y="2783"/>
                  </a:cubicBezTo>
                  <a:cubicBezTo>
                    <a:pt x="1549" y="2783"/>
                    <a:pt x="2156" y="2155"/>
                    <a:pt x="2156" y="1381"/>
                  </a:cubicBezTo>
                  <a:cubicBezTo>
                    <a:pt x="2156" y="628"/>
                    <a:pt x="1549" y="0"/>
                    <a:pt x="775"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grpSp>
        <p:nvGrpSpPr>
          <p:cNvPr id="418" name="Google Shape;418;p29"/>
          <p:cNvGrpSpPr/>
          <p:nvPr/>
        </p:nvGrpSpPr>
        <p:grpSpPr>
          <a:xfrm>
            <a:off x="6639231" y="2505383"/>
            <a:ext cx="2024522" cy="2093947"/>
            <a:chOff x="9691384" y="2511531"/>
            <a:chExt cx="1853788" cy="1917534"/>
          </a:xfrm>
        </p:grpSpPr>
        <p:sp>
          <p:nvSpPr>
            <p:cNvPr id="419" name="Google Shape;419;p29"/>
            <p:cNvSpPr/>
            <p:nvPr/>
          </p:nvSpPr>
          <p:spPr>
            <a:xfrm>
              <a:off x="10014624" y="2615346"/>
              <a:ext cx="1530547" cy="1635710"/>
            </a:xfrm>
            <a:custGeom>
              <a:avLst/>
              <a:gdLst/>
              <a:ahLst/>
              <a:cxnLst/>
              <a:rect l="l" t="t" r="r" b="b"/>
              <a:pathLst>
                <a:path w="36327" h="38823" extrusionOk="0">
                  <a:moveTo>
                    <a:pt x="10908" y="14956"/>
                  </a:moveTo>
                  <a:cubicBezTo>
                    <a:pt x="11364" y="14956"/>
                    <a:pt x="11889" y="15389"/>
                    <a:pt x="12909" y="16218"/>
                  </a:cubicBezTo>
                  <a:cubicBezTo>
                    <a:pt x="13386" y="16599"/>
                    <a:pt x="13803" y="17223"/>
                    <a:pt x="14562" y="17223"/>
                  </a:cubicBezTo>
                  <a:cubicBezTo>
                    <a:pt x="14600" y="17223"/>
                    <a:pt x="14638" y="17222"/>
                    <a:pt x="14677" y="17219"/>
                  </a:cubicBezTo>
                  <a:cubicBezTo>
                    <a:pt x="14711" y="17852"/>
                    <a:pt x="15211" y="18153"/>
                    <a:pt x="15645" y="18486"/>
                  </a:cubicBezTo>
                  <a:cubicBezTo>
                    <a:pt x="18113" y="20488"/>
                    <a:pt x="20548" y="22522"/>
                    <a:pt x="23017" y="24524"/>
                  </a:cubicBezTo>
                  <a:cubicBezTo>
                    <a:pt x="23717" y="25091"/>
                    <a:pt x="23884" y="25591"/>
                    <a:pt x="23283" y="26359"/>
                  </a:cubicBezTo>
                  <a:cubicBezTo>
                    <a:pt x="22249" y="27626"/>
                    <a:pt x="21282" y="28994"/>
                    <a:pt x="20315" y="30361"/>
                  </a:cubicBezTo>
                  <a:cubicBezTo>
                    <a:pt x="19864" y="30992"/>
                    <a:pt x="19628" y="31292"/>
                    <a:pt x="19327" y="31292"/>
                  </a:cubicBezTo>
                  <a:cubicBezTo>
                    <a:pt x="19071" y="31292"/>
                    <a:pt x="18768" y="31075"/>
                    <a:pt x="18247" y="30662"/>
                  </a:cubicBezTo>
                  <a:cubicBezTo>
                    <a:pt x="15978" y="28860"/>
                    <a:pt x="13743" y="27026"/>
                    <a:pt x="11442" y="25191"/>
                  </a:cubicBezTo>
                  <a:cubicBezTo>
                    <a:pt x="10941" y="24757"/>
                    <a:pt x="10441" y="24257"/>
                    <a:pt x="9740" y="24090"/>
                  </a:cubicBezTo>
                  <a:cubicBezTo>
                    <a:pt x="9707" y="23690"/>
                    <a:pt x="9340" y="23490"/>
                    <a:pt x="9107" y="23256"/>
                  </a:cubicBezTo>
                  <a:cubicBezTo>
                    <a:pt x="8339" y="22556"/>
                    <a:pt x="7506" y="21955"/>
                    <a:pt x="6705" y="21322"/>
                  </a:cubicBezTo>
                  <a:cubicBezTo>
                    <a:pt x="6105" y="20821"/>
                    <a:pt x="6004" y="20354"/>
                    <a:pt x="6572" y="19754"/>
                  </a:cubicBezTo>
                  <a:cubicBezTo>
                    <a:pt x="7439" y="18720"/>
                    <a:pt x="8239" y="17586"/>
                    <a:pt x="9107" y="16551"/>
                  </a:cubicBezTo>
                  <a:cubicBezTo>
                    <a:pt x="9995" y="15472"/>
                    <a:pt x="10410" y="14956"/>
                    <a:pt x="10908" y="14956"/>
                  </a:cubicBezTo>
                  <a:close/>
                  <a:moveTo>
                    <a:pt x="19215" y="1"/>
                  </a:moveTo>
                  <a:cubicBezTo>
                    <a:pt x="18848" y="1"/>
                    <a:pt x="18703" y="397"/>
                    <a:pt x="18513" y="640"/>
                  </a:cubicBezTo>
                  <a:cubicBezTo>
                    <a:pt x="16078" y="3709"/>
                    <a:pt x="13677" y="6744"/>
                    <a:pt x="11242" y="9813"/>
                  </a:cubicBezTo>
                  <a:cubicBezTo>
                    <a:pt x="7739" y="14250"/>
                    <a:pt x="4303" y="18686"/>
                    <a:pt x="767" y="23056"/>
                  </a:cubicBezTo>
                  <a:cubicBezTo>
                    <a:pt x="400" y="23490"/>
                    <a:pt x="0" y="23890"/>
                    <a:pt x="67" y="24524"/>
                  </a:cubicBezTo>
                  <a:cubicBezTo>
                    <a:pt x="100" y="24691"/>
                    <a:pt x="200" y="24891"/>
                    <a:pt x="334" y="24991"/>
                  </a:cubicBezTo>
                  <a:cubicBezTo>
                    <a:pt x="1801" y="26292"/>
                    <a:pt x="3336" y="27559"/>
                    <a:pt x="4937" y="28727"/>
                  </a:cubicBezTo>
                  <a:cubicBezTo>
                    <a:pt x="5094" y="28858"/>
                    <a:pt x="5272" y="28948"/>
                    <a:pt x="5455" y="28948"/>
                  </a:cubicBezTo>
                  <a:cubicBezTo>
                    <a:pt x="5504" y="28948"/>
                    <a:pt x="5554" y="28941"/>
                    <a:pt x="5604" y="28927"/>
                  </a:cubicBezTo>
                  <a:cubicBezTo>
                    <a:pt x="5704" y="29427"/>
                    <a:pt x="6105" y="29761"/>
                    <a:pt x="6471" y="30061"/>
                  </a:cubicBezTo>
                  <a:cubicBezTo>
                    <a:pt x="9907" y="32863"/>
                    <a:pt x="13343" y="35632"/>
                    <a:pt x="16779" y="38400"/>
                  </a:cubicBezTo>
                  <a:cubicBezTo>
                    <a:pt x="17035" y="38599"/>
                    <a:pt x="17266" y="38822"/>
                    <a:pt x="17576" y="38822"/>
                  </a:cubicBezTo>
                  <a:cubicBezTo>
                    <a:pt x="17630" y="38822"/>
                    <a:pt x="17687" y="38816"/>
                    <a:pt x="17746" y="38801"/>
                  </a:cubicBezTo>
                  <a:cubicBezTo>
                    <a:pt x="23784" y="30762"/>
                    <a:pt x="29822" y="22689"/>
                    <a:pt x="35893" y="14650"/>
                  </a:cubicBezTo>
                  <a:cubicBezTo>
                    <a:pt x="36326" y="14083"/>
                    <a:pt x="36193" y="13683"/>
                    <a:pt x="35692" y="13249"/>
                  </a:cubicBezTo>
                  <a:cubicBezTo>
                    <a:pt x="32123" y="10347"/>
                    <a:pt x="28554" y="7412"/>
                    <a:pt x="24985" y="4510"/>
                  </a:cubicBezTo>
                  <a:cubicBezTo>
                    <a:pt x="23217" y="2975"/>
                    <a:pt x="21415" y="1441"/>
                    <a:pt x="19514" y="73"/>
                  </a:cubicBezTo>
                  <a:cubicBezTo>
                    <a:pt x="19400" y="22"/>
                    <a:pt x="19302" y="1"/>
                    <a:pt x="192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9"/>
            <p:cNvSpPr/>
            <p:nvPr/>
          </p:nvSpPr>
          <p:spPr>
            <a:xfrm>
              <a:off x="9820646" y="2511531"/>
              <a:ext cx="1016194" cy="1135682"/>
            </a:xfrm>
            <a:custGeom>
              <a:avLst/>
              <a:gdLst/>
              <a:ahLst/>
              <a:cxnLst/>
              <a:rect l="l" t="t" r="r" b="b"/>
              <a:pathLst>
                <a:path w="24119" h="26955" extrusionOk="0">
                  <a:moveTo>
                    <a:pt x="20268" y="1"/>
                  </a:moveTo>
                  <a:cubicBezTo>
                    <a:pt x="19518" y="1"/>
                    <a:pt x="18847" y="536"/>
                    <a:pt x="17980" y="1636"/>
                  </a:cubicBezTo>
                  <a:cubicBezTo>
                    <a:pt x="15779" y="4405"/>
                    <a:pt x="13577" y="7174"/>
                    <a:pt x="11409" y="9942"/>
                  </a:cubicBezTo>
                  <a:cubicBezTo>
                    <a:pt x="7606" y="14779"/>
                    <a:pt x="3804" y="19616"/>
                    <a:pt x="1" y="24453"/>
                  </a:cubicBezTo>
                  <a:cubicBezTo>
                    <a:pt x="1" y="24686"/>
                    <a:pt x="134" y="24820"/>
                    <a:pt x="334" y="24820"/>
                  </a:cubicBezTo>
                  <a:cubicBezTo>
                    <a:pt x="362" y="24819"/>
                    <a:pt x="390" y="24818"/>
                    <a:pt x="418" y="24818"/>
                  </a:cubicBezTo>
                  <a:cubicBezTo>
                    <a:pt x="1478" y="24818"/>
                    <a:pt x="2294" y="25430"/>
                    <a:pt x="3237" y="25820"/>
                  </a:cubicBezTo>
                  <a:cubicBezTo>
                    <a:pt x="3259" y="25831"/>
                    <a:pt x="3281" y="25835"/>
                    <a:pt x="3303" y="25835"/>
                  </a:cubicBezTo>
                  <a:cubicBezTo>
                    <a:pt x="3348" y="25835"/>
                    <a:pt x="3392" y="25820"/>
                    <a:pt x="3437" y="25820"/>
                  </a:cubicBezTo>
                  <a:cubicBezTo>
                    <a:pt x="3837" y="26254"/>
                    <a:pt x="4404" y="26521"/>
                    <a:pt x="4804" y="26954"/>
                  </a:cubicBezTo>
                  <a:cubicBezTo>
                    <a:pt x="7106" y="24019"/>
                    <a:pt x="9374" y="21117"/>
                    <a:pt x="11676" y="18182"/>
                  </a:cubicBezTo>
                  <a:cubicBezTo>
                    <a:pt x="13444" y="15947"/>
                    <a:pt x="15212" y="13712"/>
                    <a:pt x="16980" y="11443"/>
                  </a:cubicBezTo>
                  <a:cubicBezTo>
                    <a:pt x="19348" y="8475"/>
                    <a:pt x="21750" y="5506"/>
                    <a:pt x="24118" y="2537"/>
                  </a:cubicBezTo>
                  <a:cubicBezTo>
                    <a:pt x="23818" y="2137"/>
                    <a:pt x="23451" y="1837"/>
                    <a:pt x="22984" y="1603"/>
                  </a:cubicBezTo>
                  <a:cubicBezTo>
                    <a:pt x="22851" y="1470"/>
                    <a:pt x="22684" y="1303"/>
                    <a:pt x="22517" y="1136"/>
                  </a:cubicBezTo>
                  <a:cubicBezTo>
                    <a:pt x="21598" y="386"/>
                    <a:pt x="20905" y="1"/>
                    <a:pt x="20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9"/>
            <p:cNvSpPr/>
            <p:nvPr/>
          </p:nvSpPr>
          <p:spPr>
            <a:xfrm>
              <a:off x="9747588" y="3590250"/>
              <a:ext cx="962728" cy="798874"/>
            </a:xfrm>
            <a:custGeom>
              <a:avLst/>
              <a:gdLst/>
              <a:ahLst/>
              <a:cxnLst/>
              <a:rect l="l" t="t" r="r" b="b"/>
              <a:pathLst>
                <a:path w="22850" h="18961" extrusionOk="0">
                  <a:moveTo>
                    <a:pt x="2680" y="0"/>
                  </a:moveTo>
                  <a:cubicBezTo>
                    <a:pt x="2411" y="0"/>
                    <a:pt x="2160" y="125"/>
                    <a:pt x="1935" y="384"/>
                  </a:cubicBezTo>
                  <a:cubicBezTo>
                    <a:pt x="1835" y="384"/>
                    <a:pt x="1735" y="417"/>
                    <a:pt x="1635" y="451"/>
                  </a:cubicBezTo>
                  <a:cubicBezTo>
                    <a:pt x="100" y="1452"/>
                    <a:pt x="0" y="2619"/>
                    <a:pt x="1335" y="3820"/>
                  </a:cubicBezTo>
                  <a:cubicBezTo>
                    <a:pt x="2435" y="4754"/>
                    <a:pt x="3603" y="5621"/>
                    <a:pt x="4704" y="6522"/>
                  </a:cubicBezTo>
                  <a:cubicBezTo>
                    <a:pt x="9474" y="10425"/>
                    <a:pt x="14244" y="14294"/>
                    <a:pt x="19047" y="18164"/>
                  </a:cubicBezTo>
                  <a:cubicBezTo>
                    <a:pt x="19457" y="18485"/>
                    <a:pt x="19815" y="18961"/>
                    <a:pt x="20414" y="18961"/>
                  </a:cubicBezTo>
                  <a:cubicBezTo>
                    <a:pt x="20498" y="18961"/>
                    <a:pt x="20587" y="18951"/>
                    <a:pt x="20682" y="18931"/>
                  </a:cubicBezTo>
                  <a:cubicBezTo>
                    <a:pt x="21182" y="18230"/>
                    <a:pt x="21716" y="17530"/>
                    <a:pt x="22250" y="16829"/>
                  </a:cubicBezTo>
                  <a:cubicBezTo>
                    <a:pt x="22450" y="16596"/>
                    <a:pt x="22650" y="16362"/>
                    <a:pt x="22850" y="16095"/>
                  </a:cubicBezTo>
                  <a:cubicBezTo>
                    <a:pt x="16412" y="10825"/>
                    <a:pt x="9941" y="5555"/>
                    <a:pt x="3469" y="317"/>
                  </a:cubicBezTo>
                  <a:cubicBezTo>
                    <a:pt x="3196" y="108"/>
                    <a:pt x="2930" y="0"/>
                    <a:pt x="26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9"/>
            <p:cNvSpPr/>
            <p:nvPr/>
          </p:nvSpPr>
          <p:spPr>
            <a:xfrm>
              <a:off x="10243699" y="3215313"/>
              <a:ext cx="799717" cy="743386"/>
            </a:xfrm>
            <a:custGeom>
              <a:avLst/>
              <a:gdLst/>
              <a:ahLst/>
              <a:cxnLst/>
              <a:rect l="l" t="t" r="r" b="b"/>
              <a:pathLst>
                <a:path w="18981" h="17644" extrusionOk="0">
                  <a:moveTo>
                    <a:pt x="5374" y="0"/>
                  </a:moveTo>
                  <a:cubicBezTo>
                    <a:pt x="5105" y="0"/>
                    <a:pt x="4851" y="175"/>
                    <a:pt x="4570" y="544"/>
                  </a:cubicBezTo>
                  <a:cubicBezTo>
                    <a:pt x="3236" y="2311"/>
                    <a:pt x="1835" y="4013"/>
                    <a:pt x="467" y="5714"/>
                  </a:cubicBezTo>
                  <a:cubicBezTo>
                    <a:pt x="0" y="6281"/>
                    <a:pt x="134" y="6648"/>
                    <a:pt x="668" y="7082"/>
                  </a:cubicBezTo>
                  <a:cubicBezTo>
                    <a:pt x="1868" y="8049"/>
                    <a:pt x="3069" y="9083"/>
                    <a:pt x="4270" y="10084"/>
                  </a:cubicBezTo>
                  <a:cubicBezTo>
                    <a:pt x="7272" y="12485"/>
                    <a:pt x="10274" y="14854"/>
                    <a:pt x="13243" y="17256"/>
                  </a:cubicBezTo>
                  <a:cubicBezTo>
                    <a:pt x="13531" y="17492"/>
                    <a:pt x="13750" y="17643"/>
                    <a:pt x="13961" y="17643"/>
                  </a:cubicBezTo>
                  <a:cubicBezTo>
                    <a:pt x="14166" y="17643"/>
                    <a:pt x="14364" y="17501"/>
                    <a:pt x="14611" y="17155"/>
                  </a:cubicBezTo>
                  <a:cubicBezTo>
                    <a:pt x="15845" y="15321"/>
                    <a:pt x="17179" y="13553"/>
                    <a:pt x="18514" y="11818"/>
                  </a:cubicBezTo>
                  <a:cubicBezTo>
                    <a:pt x="18947" y="11251"/>
                    <a:pt x="18981" y="10918"/>
                    <a:pt x="18347" y="10417"/>
                  </a:cubicBezTo>
                  <a:cubicBezTo>
                    <a:pt x="15311" y="7982"/>
                    <a:pt x="12309" y="5447"/>
                    <a:pt x="9307" y="2979"/>
                  </a:cubicBezTo>
                  <a:cubicBezTo>
                    <a:pt x="8273" y="2145"/>
                    <a:pt x="7172" y="1311"/>
                    <a:pt x="6171" y="410"/>
                  </a:cubicBezTo>
                  <a:cubicBezTo>
                    <a:pt x="5871" y="142"/>
                    <a:pt x="5616" y="0"/>
                    <a:pt x="53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29"/>
            <p:cNvSpPr/>
            <p:nvPr/>
          </p:nvSpPr>
          <p:spPr>
            <a:xfrm>
              <a:off x="9691384" y="3543483"/>
              <a:ext cx="1063930" cy="885583"/>
            </a:xfrm>
            <a:custGeom>
              <a:avLst/>
              <a:gdLst/>
              <a:ahLst/>
              <a:cxnLst/>
              <a:rect l="l" t="t" r="r" b="b"/>
              <a:pathLst>
                <a:path w="25252" h="21019" extrusionOk="0">
                  <a:moveTo>
                    <a:pt x="4012" y="0"/>
                  </a:moveTo>
                  <a:cubicBezTo>
                    <a:pt x="2434" y="0"/>
                    <a:pt x="1252" y="1791"/>
                    <a:pt x="934" y="3329"/>
                  </a:cubicBezTo>
                  <a:cubicBezTo>
                    <a:pt x="801" y="5264"/>
                    <a:pt x="6271" y="8566"/>
                    <a:pt x="8039" y="10300"/>
                  </a:cubicBezTo>
                  <a:cubicBezTo>
                    <a:pt x="7797" y="10573"/>
                    <a:pt x="19927" y="21019"/>
                    <a:pt x="21989" y="21019"/>
                  </a:cubicBezTo>
                  <a:cubicBezTo>
                    <a:pt x="22199" y="21019"/>
                    <a:pt x="22304" y="20911"/>
                    <a:pt x="22283" y="20675"/>
                  </a:cubicBezTo>
                  <a:cubicBezTo>
                    <a:pt x="17246" y="15604"/>
                    <a:pt x="11175" y="11635"/>
                    <a:pt x="5571" y="6798"/>
                  </a:cubicBezTo>
                  <a:cubicBezTo>
                    <a:pt x="3970" y="5197"/>
                    <a:pt x="0" y="3596"/>
                    <a:pt x="3402" y="1594"/>
                  </a:cubicBezTo>
                  <a:cubicBezTo>
                    <a:pt x="3574" y="1532"/>
                    <a:pt x="3734" y="1504"/>
                    <a:pt x="3886" y="1504"/>
                  </a:cubicBezTo>
                  <a:cubicBezTo>
                    <a:pt x="4704" y="1504"/>
                    <a:pt x="5257" y="2311"/>
                    <a:pt x="5904" y="2762"/>
                  </a:cubicBezTo>
                  <a:cubicBezTo>
                    <a:pt x="10141" y="6198"/>
                    <a:pt x="14177" y="9467"/>
                    <a:pt x="18413" y="12902"/>
                  </a:cubicBezTo>
                  <a:cubicBezTo>
                    <a:pt x="19592" y="13403"/>
                    <a:pt x="22699" y="17291"/>
                    <a:pt x="24580" y="17291"/>
                  </a:cubicBezTo>
                  <a:cubicBezTo>
                    <a:pt x="24827" y="17291"/>
                    <a:pt x="25054" y="17223"/>
                    <a:pt x="25251" y="17072"/>
                  </a:cubicBezTo>
                  <a:cubicBezTo>
                    <a:pt x="22616" y="13503"/>
                    <a:pt x="17713" y="10968"/>
                    <a:pt x="14143" y="7498"/>
                  </a:cubicBezTo>
                  <a:cubicBezTo>
                    <a:pt x="10941" y="5097"/>
                    <a:pt x="8506" y="2461"/>
                    <a:pt x="5304" y="393"/>
                  </a:cubicBezTo>
                  <a:cubicBezTo>
                    <a:pt x="4852" y="120"/>
                    <a:pt x="4419" y="0"/>
                    <a:pt x="4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4" name="Google Shape;424;p29"/>
          <p:cNvSpPr txBox="1">
            <a:spLocks noGrp="1"/>
          </p:cNvSpPr>
          <p:nvPr>
            <p:ph type="title"/>
          </p:nvPr>
        </p:nvSpPr>
        <p:spPr>
          <a:xfrm>
            <a:off x="714125" y="543950"/>
            <a:ext cx="7715700" cy="3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Plot Overview</a:t>
            </a:r>
            <a:endParaRPr/>
          </a:p>
        </p:txBody>
      </p:sp>
      <p:grpSp>
        <p:nvGrpSpPr>
          <p:cNvPr id="425" name="Google Shape;425;p29"/>
          <p:cNvGrpSpPr/>
          <p:nvPr/>
        </p:nvGrpSpPr>
        <p:grpSpPr>
          <a:xfrm>
            <a:off x="5895805" y="1108040"/>
            <a:ext cx="2414343" cy="2142809"/>
            <a:chOff x="9143997" y="717540"/>
            <a:chExt cx="2210734" cy="1962279"/>
          </a:xfrm>
        </p:grpSpPr>
        <p:sp>
          <p:nvSpPr>
            <p:cNvPr id="426" name="Google Shape;426;p29"/>
            <p:cNvSpPr/>
            <p:nvPr/>
          </p:nvSpPr>
          <p:spPr>
            <a:xfrm>
              <a:off x="9839647" y="1845764"/>
              <a:ext cx="192588" cy="251615"/>
            </a:xfrm>
            <a:custGeom>
              <a:avLst/>
              <a:gdLst/>
              <a:ahLst/>
              <a:cxnLst/>
              <a:rect l="l" t="t" r="r" b="b"/>
              <a:pathLst>
                <a:path w="4571" h="5972" extrusionOk="0">
                  <a:moveTo>
                    <a:pt x="2369" y="0"/>
                  </a:moveTo>
                  <a:cubicBezTo>
                    <a:pt x="2336" y="167"/>
                    <a:pt x="2369" y="367"/>
                    <a:pt x="2136" y="467"/>
                  </a:cubicBezTo>
                  <a:cubicBezTo>
                    <a:pt x="2169" y="968"/>
                    <a:pt x="2102" y="1435"/>
                    <a:pt x="1669" y="1768"/>
                  </a:cubicBezTo>
                  <a:cubicBezTo>
                    <a:pt x="1635" y="2202"/>
                    <a:pt x="1435" y="2469"/>
                    <a:pt x="968" y="2469"/>
                  </a:cubicBezTo>
                  <a:cubicBezTo>
                    <a:pt x="901" y="2535"/>
                    <a:pt x="835" y="2602"/>
                    <a:pt x="768" y="2669"/>
                  </a:cubicBezTo>
                  <a:cubicBezTo>
                    <a:pt x="601" y="2969"/>
                    <a:pt x="268" y="2936"/>
                    <a:pt x="1" y="2969"/>
                  </a:cubicBezTo>
                  <a:cubicBezTo>
                    <a:pt x="34" y="3069"/>
                    <a:pt x="34" y="3169"/>
                    <a:pt x="34" y="3236"/>
                  </a:cubicBezTo>
                  <a:cubicBezTo>
                    <a:pt x="1635" y="3369"/>
                    <a:pt x="2002" y="4637"/>
                    <a:pt x="2369" y="5971"/>
                  </a:cubicBezTo>
                  <a:cubicBezTo>
                    <a:pt x="2603" y="5438"/>
                    <a:pt x="2603" y="4971"/>
                    <a:pt x="2903" y="4637"/>
                  </a:cubicBezTo>
                  <a:cubicBezTo>
                    <a:pt x="3070" y="4137"/>
                    <a:pt x="3403" y="3803"/>
                    <a:pt x="3870" y="3570"/>
                  </a:cubicBezTo>
                  <a:cubicBezTo>
                    <a:pt x="4070" y="3303"/>
                    <a:pt x="4537" y="3369"/>
                    <a:pt x="4571" y="2969"/>
                  </a:cubicBezTo>
                  <a:cubicBezTo>
                    <a:pt x="3170" y="2469"/>
                    <a:pt x="2603" y="1335"/>
                    <a:pt x="2369"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9"/>
            <p:cNvSpPr/>
            <p:nvPr/>
          </p:nvSpPr>
          <p:spPr>
            <a:xfrm>
              <a:off x="9956312" y="717540"/>
              <a:ext cx="1323930" cy="1516138"/>
            </a:xfrm>
            <a:custGeom>
              <a:avLst/>
              <a:gdLst/>
              <a:ahLst/>
              <a:cxnLst/>
              <a:rect l="l" t="t" r="r" b="b"/>
              <a:pathLst>
                <a:path w="31423" h="35985" extrusionOk="0">
                  <a:moveTo>
                    <a:pt x="17275" y="1"/>
                  </a:moveTo>
                  <a:cubicBezTo>
                    <a:pt x="17127" y="1"/>
                    <a:pt x="16954" y="68"/>
                    <a:pt x="16746" y="193"/>
                  </a:cubicBezTo>
                  <a:cubicBezTo>
                    <a:pt x="11709" y="3061"/>
                    <a:pt x="6639" y="5930"/>
                    <a:pt x="1568" y="8765"/>
                  </a:cubicBezTo>
                  <a:cubicBezTo>
                    <a:pt x="834" y="9166"/>
                    <a:pt x="401" y="9766"/>
                    <a:pt x="167" y="10533"/>
                  </a:cubicBezTo>
                  <a:cubicBezTo>
                    <a:pt x="0" y="10900"/>
                    <a:pt x="0" y="11267"/>
                    <a:pt x="134" y="11634"/>
                  </a:cubicBezTo>
                  <a:cubicBezTo>
                    <a:pt x="267" y="12235"/>
                    <a:pt x="601" y="12802"/>
                    <a:pt x="901" y="13335"/>
                  </a:cubicBezTo>
                  <a:cubicBezTo>
                    <a:pt x="2335" y="15904"/>
                    <a:pt x="3770" y="18472"/>
                    <a:pt x="5238" y="21008"/>
                  </a:cubicBezTo>
                  <a:cubicBezTo>
                    <a:pt x="7906" y="25644"/>
                    <a:pt x="10475" y="30314"/>
                    <a:pt x="13143" y="34918"/>
                  </a:cubicBezTo>
                  <a:cubicBezTo>
                    <a:pt x="13377" y="35351"/>
                    <a:pt x="13510" y="35885"/>
                    <a:pt x="14077" y="35985"/>
                  </a:cubicBezTo>
                  <a:cubicBezTo>
                    <a:pt x="14211" y="35918"/>
                    <a:pt x="14311" y="35818"/>
                    <a:pt x="14311" y="35718"/>
                  </a:cubicBezTo>
                  <a:cubicBezTo>
                    <a:pt x="14477" y="34350"/>
                    <a:pt x="15478" y="33783"/>
                    <a:pt x="16546" y="33183"/>
                  </a:cubicBezTo>
                  <a:cubicBezTo>
                    <a:pt x="21149" y="30581"/>
                    <a:pt x="25752" y="28013"/>
                    <a:pt x="30322" y="25377"/>
                  </a:cubicBezTo>
                  <a:cubicBezTo>
                    <a:pt x="30722" y="25177"/>
                    <a:pt x="31189" y="24977"/>
                    <a:pt x="31356" y="24477"/>
                  </a:cubicBezTo>
                  <a:cubicBezTo>
                    <a:pt x="31423" y="23876"/>
                    <a:pt x="31056" y="23409"/>
                    <a:pt x="30789" y="22942"/>
                  </a:cubicBezTo>
                  <a:cubicBezTo>
                    <a:pt x="26786" y="15871"/>
                    <a:pt x="22783" y="8799"/>
                    <a:pt x="18814" y="1727"/>
                  </a:cubicBezTo>
                  <a:cubicBezTo>
                    <a:pt x="18547" y="1260"/>
                    <a:pt x="18247" y="793"/>
                    <a:pt x="17780" y="426"/>
                  </a:cubicBezTo>
                  <a:cubicBezTo>
                    <a:pt x="17643" y="134"/>
                    <a:pt x="17484" y="1"/>
                    <a:pt x="17275" y="1"/>
                  </a:cubicBezTo>
                  <a:close/>
                </a:path>
              </a:pathLst>
            </a:custGeom>
            <a:solidFill>
              <a:srgbClr val="FFF9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9"/>
            <p:cNvSpPr/>
            <p:nvPr/>
          </p:nvSpPr>
          <p:spPr>
            <a:xfrm>
              <a:off x="9165063" y="1185211"/>
              <a:ext cx="1271938" cy="1424036"/>
            </a:xfrm>
            <a:custGeom>
              <a:avLst/>
              <a:gdLst/>
              <a:ahLst/>
              <a:cxnLst/>
              <a:rect l="l" t="t" r="r" b="b"/>
              <a:pathLst>
                <a:path w="30189" h="33799" extrusionOk="0">
                  <a:moveTo>
                    <a:pt x="15647" y="11206"/>
                  </a:moveTo>
                  <a:lnTo>
                    <a:pt x="15647" y="11206"/>
                  </a:lnTo>
                  <a:cubicBezTo>
                    <a:pt x="15514" y="11285"/>
                    <a:pt x="15380" y="11365"/>
                    <a:pt x="15245" y="11442"/>
                  </a:cubicBezTo>
                  <a:cubicBezTo>
                    <a:pt x="13039" y="12711"/>
                    <a:pt x="10805" y="13953"/>
                    <a:pt x="8569" y="15167"/>
                  </a:cubicBezTo>
                  <a:lnTo>
                    <a:pt x="8569" y="15167"/>
                  </a:lnTo>
                  <a:cubicBezTo>
                    <a:pt x="10694" y="14003"/>
                    <a:pt x="12775" y="12748"/>
                    <a:pt x="14911" y="11575"/>
                  </a:cubicBezTo>
                  <a:cubicBezTo>
                    <a:pt x="15150" y="11446"/>
                    <a:pt x="15400" y="11329"/>
                    <a:pt x="15647" y="11206"/>
                  </a:cubicBezTo>
                  <a:close/>
                  <a:moveTo>
                    <a:pt x="16345" y="0"/>
                  </a:moveTo>
                  <a:cubicBezTo>
                    <a:pt x="15812" y="167"/>
                    <a:pt x="15345" y="434"/>
                    <a:pt x="14944" y="768"/>
                  </a:cubicBezTo>
                  <a:cubicBezTo>
                    <a:pt x="14778" y="1301"/>
                    <a:pt x="15111" y="1668"/>
                    <a:pt x="15311" y="2069"/>
                  </a:cubicBezTo>
                  <a:cubicBezTo>
                    <a:pt x="17279" y="5504"/>
                    <a:pt x="19214" y="8974"/>
                    <a:pt x="21182" y="12409"/>
                  </a:cubicBezTo>
                  <a:cubicBezTo>
                    <a:pt x="22316" y="14444"/>
                    <a:pt x="23417" y="16479"/>
                    <a:pt x="24618" y="18480"/>
                  </a:cubicBezTo>
                  <a:cubicBezTo>
                    <a:pt x="24485" y="18464"/>
                    <a:pt x="24351" y="18447"/>
                    <a:pt x="24218" y="18447"/>
                  </a:cubicBezTo>
                  <a:cubicBezTo>
                    <a:pt x="24084" y="18447"/>
                    <a:pt x="23951" y="18464"/>
                    <a:pt x="23817" y="18514"/>
                  </a:cubicBezTo>
                  <a:cubicBezTo>
                    <a:pt x="20215" y="20415"/>
                    <a:pt x="16646" y="22483"/>
                    <a:pt x="13076" y="24451"/>
                  </a:cubicBezTo>
                  <a:cubicBezTo>
                    <a:pt x="16012" y="22717"/>
                    <a:pt x="19014" y="21082"/>
                    <a:pt x="21983" y="19414"/>
                  </a:cubicBezTo>
                  <a:cubicBezTo>
                    <a:pt x="22283" y="19248"/>
                    <a:pt x="22583" y="19081"/>
                    <a:pt x="22717" y="18747"/>
                  </a:cubicBezTo>
                  <a:cubicBezTo>
                    <a:pt x="22483" y="18180"/>
                    <a:pt x="21916" y="17980"/>
                    <a:pt x="21482" y="17646"/>
                  </a:cubicBezTo>
                  <a:cubicBezTo>
                    <a:pt x="20715" y="17646"/>
                    <a:pt x="20181" y="18147"/>
                    <a:pt x="19548" y="18480"/>
                  </a:cubicBezTo>
                  <a:cubicBezTo>
                    <a:pt x="17013" y="19915"/>
                    <a:pt x="14477" y="21382"/>
                    <a:pt x="11876" y="22750"/>
                  </a:cubicBezTo>
                  <a:cubicBezTo>
                    <a:pt x="14678" y="21082"/>
                    <a:pt x="17546" y="19548"/>
                    <a:pt x="20348" y="17913"/>
                  </a:cubicBezTo>
                  <a:cubicBezTo>
                    <a:pt x="20715" y="17746"/>
                    <a:pt x="21082" y="17546"/>
                    <a:pt x="21216" y="17146"/>
                  </a:cubicBezTo>
                  <a:cubicBezTo>
                    <a:pt x="21249" y="16512"/>
                    <a:pt x="20982" y="16112"/>
                    <a:pt x="20482" y="15812"/>
                  </a:cubicBezTo>
                  <a:cubicBezTo>
                    <a:pt x="20432" y="15805"/>
                    <a:pt x="20384" y="15801"/>
                    <a:pt x="20337" y="15801"/>
                  </a:cubicBezTo>
                  <a:cubicBezTo>
                    <a:pt x="19950" y="15801"/>
                    <a:pt x="19675" y="16033"/>
                    <a:pt x="19348" y="16212"/>
                  </a:cubicBezTo>
                  <a:cubicBezTo>
                    <a:pt x="16546" y="17780"/>
                    <a:pt x="13777" y="19414"/>
                    <a:pt x="10942" y="20949"/>
                  </a:cubicBezTo>
                  <a:cubicBezTo>
                    <a:pt x="13543" y="19414"/>
                    <a:pt x="16179" y="17947"/>
                    <a:pt x="18814" y="16446"/>
                  </a:cubicBezTo>
                  <a:cubicBezTo>
                    <a:pt x="19314" y="16145"/>
                    <a:pt x="19915" y="15945"/>
                    <a:pt x="20181" y="15378"/>
                  </a:cubicBezTo>
                  <a:cubicBezTo>
                    <a:pt x="20248" y="14778"/>
                    <a:pt x="20015" y="14344"/>
                    <a:pt x="19481" y="14044"/>
                  </a:cubicBezTo>
                  <a:cubicBezTo>
                    <a:pt x="19456" y="14042"/>
                    <a:pt x="19431" y="14042"/>
                    <a:pt x="19407" y="14042"/>
                  </a:cubicBezTo>
                  <a:cubicBezTo>
                    <a:pt x="18913" y="14042"/>
                    <a:pt x="18562" y="14353"/>
                    <a:pt x="18180" y="14544"/>
                  </a:cubicBezTo>
                  <a:cubicBezTo>
                    <a:pt x="15445" y="16045"/>
                    <a:pt x="12743" y="17613"/>
                    <a:pt x="9907" y="19214"/>
                  </a:cubicBezTo>
                  <a:cubicBezTo>
                    <a:pt x="10174" y="18914"/>
                    <a:pt x="10374" y="18814"/>
                    <a:pt x="10608" y="18714"/>
                  </a:cubicBezTo>
                  <a:cubicBezTo>
                    <a:pt x="12976" y="17446"/>
                    <a:pt x="15311" y="16045"/>
                    <a:pt x="17646" y="14744"/>
                  </a:cubicBezTo>
                  <a:cubicBezTo>
                    <a:pt x="18213" y="14444"/>
                    <a:pt x="18847" y="14211"/>
                    <a:pt x="19214" y="13644"/>
                  </a:cubicBezTo>
                  <a:cubicBezTo>
                    <a:pt x="19247" y="13043"/>
                    <a:pt x="18981" y="12609"/>
                    <a:pt x="18514" y="12276"/>
                  </a:cubicBezTo>
                  <a:cubicBezTo>
                    <a:pt x="18466" y="12271"/>
                    <a:pt x="18420" y="12269"/>
                    <a:pt x="18374" y="12269"/>
                  </a:cubicBezTo>
                  <a:cubicBezTo>
                    <a:pt x="17815" y="12269"/>
                    <a:pt x="17411" y="12630"/>
                    <a:pt x="16979" y="12876"/>
                  </a:cubicBezTo>
                  <a:cubicBezTo>
                    <a:pt x="14311" y="14344"/>
                    <a:pt x="11675" y="15845"/>
                    <a:pt x="8973" y="17380"/>
                  </a:cubicBezTo>
                  <a:cubicBezTo>
                    <a:pt x="9074" y="17213"/>
                    <a:pt x="9174" y="17146"/>
                    <a:pt x="9274" y="17079"/>
                  </a:cubicBezTo>
                  <a:cubicBezTo>
                    <a:pt x="11842" y="15678"/>
                    <a:pt x="14377" y="14244"/>
                    <a:pt x="16912" y="12776"/>
                  </a:cubicBezTo>
                  <a:cubicBezTo>
                    <a:pt x="17379" y="12509"/>
                    <a:pt x="17947" y="12309"/>
                    <a:pt x="18180" y="11742"/>
                  </a:cubicBezTo>
                  <a:cubicBezTo>
                    <a:pt x="18180" y="11142"/>
                    <a:pt x="17980" y="10675"/>
                    <a:pt x="17413" y="10408"/>
                  </a:cubicBezTo>
                  <a:cubicBezTo>
                    <a:pt x="17045" y="10485"/>
                    <a:pt x="16705" y="10625"/>
                    <a:pt x="16377" y="10793"/>
                  </a:cubicBezTo>
                  <a:lnTo>
                    <a:pt x="16377" y="10793"/>
                  </a:lnTo>
                  <a:cubicBezTo>
                    <a:pt x="16678" y="10588"/>
                    <a:pt x="16946" y="10340"/>
                    <a:pt x="17146" y="10008"/>
                  </a:cubicBezTo>
                  <a:cubicBezTo>
                    <a:pt x="17179" y="9407"/>
                    <a:pt x="16946" y="8940"/>
                    <a:pt x="16412" y="8640"/>
                  </a:cubicBezTo>
                  <a:cubicBezTo>
                    <a:pt x="15845" y="8640"/>
                    <a:pt x="15445" y="8974"/>
                    <a:pt x="14978" y="9240"/>
                  </a:cubicBezTo>
                  <a:cubicBezTo>
                    <a:pt x="12276" y="10775"/>
                    <a:pt x="9574" y="12309"/>
                    <a:pt x="6872" y="13810"/>
                  </a:cubicBezTo>
                  <a:cubicBezTo>
                    <a:pt x="9641" y="12176"/>
                    <a:pt x="12443" y="10641"/>
                    <a:pt x="15211" y="9040"/>
                  </a:cubicBezTo>
                  <a:cubicBezTo>
                    <a:pt x="15578" y="8840"/>
                    <a:pt x="16012" y="8673"/>
                    <a:pt x="16179" y="8206"/>
                  </a:cubicBezTo>
                  <a:cubicBezTo>
                    <a:pt x="16245" y="7873"/>
                    <a:pt x="16112" y="7539"/>
                    <a:pt x="15945" y="7239"/>
                  </a:cubicBezTo>
                  <a:cubicBezTo>
                    <a:pt x="15044" y="5705"/>
                    <a:pt x="14177" y="4137"/>
                    <a:pt x="13277" y="2602"/>
                  </a:cubicBezTo>
                  <a:cubicBezTo>
                    <a:pt x="13143" y="2369"/>
                    <a:pt x="13010" y="2102"/>
                    <a:pt x="12676" y="2035"/>
                  </a:cubicBezTo>
                  <a:cubicBezTo>
                    <a:pt x="8640" y="4304"/>
                    <a:pt x="4604" y="6605"/>
                    <a:pt x="534" y="8840"/>
                  </a:cubicBezTo>
                  <a:cubicBezTo>
                    <a:pt x="0" y="9140"/>
                    <a:pt x="367" y="9374"/>
                    <a:pt x="434" y="9674"/>
                  </a:cubicBezTo>
                  <a:cubicBezTo>
                    <a:pt x="401" y="10208"/>
                    <a:pt x="701" y="10675"/>
                    <a:pt x="968" y="11142"/>
                  </a:cubicBezTo>
                  <a:cubicBezTo>
                    <a:pt x="4737" y="17847"/>
                    <a:pt x="8540" y="24551"/>
                    <a:pt x="12309" y="31256"/>
                  </a:cubicBezTo>
                  <a:cubicBezTo>
                    <a:pt x="12776" y="32090"/>
                    <a:pt x="13143" y="33024"/>
                    <a:pt x="13844" y="33691"/>
                  </a:cubicBezTo>
                  <a:cubicBezTo>
                    <a:pt x="14003" y="33767"/>
                    <a:pt x="14153" y="33798"/>
                    <a:pt x="14294" y="33798"/>
                  </a:cubicBezTo>
                  <a:cubicBezTo>
                    <a:pt x="14713" y="33798"/>
                    <a:pt x="15062" y="33524"/>
                    <a:pt x="15411" y="33324"/>
                  </a:cubicBezTo>
                  <a:cubicBezTo>
                    <a:pt x="19948" y="30756"/>
                    <a:pt x="24518" y="28221"/>
                    <a:pt x="29054" y="25652"/>
                  </a:cubicBezTo>
                  <a:cubicBezTo>
                    <a:pt x="29421" y="25452"/>
                    <a:pt x="29788" y="25252"/>
                    <a:pt x="29955" y="24852"/>
                  </a:cubicBezTo>
                  <a:cubicBezTo>
                    <a:pt x="30189" y="24351"/>
                    <a:pt x="29955" y="23918"/>
                    <a:pt x="29722" y="23451"/>
                  </a:cubicBezTo>
                  <a:cubicBezTo>
                    <a:pt x="28087" y="20482"/>
                    <a:pt x="26386" y="17546"/>
                    <a:pt x="24718" y="14611"/>
                  </a:cubicBezTo>
                  <a:cubicBezTo>
                    <a:pt x="22083" y="9874"/>
                    <a:pt x="19348" y="5204"/>
                    <a:pt x="16779" y="467"/>
                  </a:cubicBezTo>
                  <a:cubicBezTo>
                    <a:pt x="16679" y="267"/>
                    <a:pt x="16579" y="67"/>
                    <a:pt x="16345" y="0"/>
                  </a:cubicBezTo>
                  <a:close/>
                </a:path>
              </a:pathLst>
            </a:custGeom>
            <a:solidFill>
              <a:srgbClr val="F6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9"/>
            <p:cNvSpPr/>
            <p:nvPr/>
          </p:nvSpPr>
          <p:spPr>
            <a:xfrm>
              <a:off x="9143997" y="722006"/>
              <a:ext cx="2210734" cy="1957813"/>
            </a:xfrm>
            <a:custGeom>
              <a:avLst/>
              <a:gdLst/>
              <a:ahLst/>
              <a:cxnLst/>
              <a:rect l="l" t="t" r="r" b="b"/>
              <a:pathLst>
                <a:path w="52471" h="46468" extrusionOk="0">
                  <a:moveTo>
                    <a:pt x="37844" y="1"/>
                  </a:moveTo>
                  <a:cubicBezTo>
                    <a:pt x="37619" y="1"/>
                    <a:pt x="37363" y="105"/>
                    <a:pt x="37060" y="320"/>
                  </a:cubicBezTo>
                  <a:cubicBezTo>
                    <a:pt x="37960" y="1921"/>
                    <a:pt x="38828" y="3522"/>
                    <a:pt x="39728" y="5124"/>
                  </a:cubicBezTo>
                  <a:cubicBezTo>
                    <a:pt x="43298" y="11528"/>
                    <a:pt x="46934" y="17933"/>
                    <a:pt x="50536" y="24337"/>
                  </a:cubicBezTo>
                  <a:cubicBezTo>
                    <a:pt x="50603" y="25105"/>
                    <a:pt x="49969" y="25305"/>
                    <a:pt x="49469" y="25572"/>
                  </a:cubicBezTo>
                  <a:cubicBezTo>
                    <a:pt x="45032" y="28140"/>
                    <a:pt x="40529" y="30642"/>
                    <a:pt x="36092" y="33144"/>
                  </a:cubicBezTo>
                  <a:cubicBezTo>
                    <a:pt x="35259" y="33644"/>
                    <a:pt x="34691" y="34244"/>
                    <a:pt x="34458" y="35178"/>
                  </a:cubicBezTo>
                  <a:cubicBezTo>
                    <a:pt x="34288" y="35971"/>
                    <a:pt x="33469" y="36572"/>
                    <a:pt x="32654" y="36572"/>
                  </a:cubicBezTo>
                  <a:cubicBezTo>
                    <a:pt x="32509" y="36572"/>
                    <a:pt x="32364" y="36553"/>
                    <a:pt x="32223" y="36513"/>
                  </a:cubicBezTo>
                  <a:cubicBezTo>
                    <a:pt x="31905" y="36433"/>
                    <a:pt x="31598" y="36395"/>
                    <a:pt x="31299" y="36395"/>
                  </a:cubicBezTo>
                  <a:cubicBezTo>
                    <a:pt x="30598" y="36395"/>
                    <a:pt x="29943" y="36605"/>
                    <a:pt x="29288" y="36980"/>
                  </a:cubicBezTo>
                  <a:cubicBezTo>
                    <a:pt x="26352" y="38648"/>
                    <a:pt x="23450" y="40282"/>
                    <a:pt x="20515" y="41950"/>
                  </a:cubicBezTo>
                  <a:cubicBezTo>
                    <a:pt x="18947" y="42817"/>
                    <a:pt x="17412" y="43751"/>
                    <a:pt x="15811" y="44585"/>
                  </a:cubicBezTo>
                  <a:cubicBezTo>
                    <a:pt x="15547" y="44717"/>
                    <a:pt x="15284" y="44870"/>
                    <a:pt x="15026" y="44870"/>
                  </a:cubicBezTo>
                  <a:cubicBezTo>
                    <a:pt x="14827" y="44870"/>
                    <a:pt x="14632" y="44780"/>
                    <a:pt x="14444" y="44518"/>
                  </a:cubicBezTo>
                  <a:cubicBezTo>
                    <a:pt x="12843" y="41716"/>
                    <a:pt x="11275" y="38914"/>
                    <a:pt x="9674" y="36112"/>
                  </a:cubicBezTo>
                  <a:cubicBezTo>
                    <a:pt x="6772" y="30942"/>
                    <a:pt x="3836" y="25805"/>
                    <a:pt x="934" y="20668"/>
                  </a:cubicBezTo>
                  <a:cubicBezTo>
                    <a:pt x="0" y="21135"/>
                    <a:pt x="33" y="21735"/>
                    <a:pt x="534" y="22603"/>
                  </a:cubicBezTo>
                  <a:cubicBezTo>
                    <a:pt x="3202" y="27273"/>
                    <a:pt x="5838" y="31976"/>
                    <a:pt x="8506" y="36680"/>
                  </a:cubicBezTo>
                  <a:cubicBezTo>
                    <a:pt x="10207" y="39682"/>
                    <a:pt x="11942" y="42684"/>
                    <a:pt x="13610" y="45686"/>
                  </a:cubicBezTo>
                  <a:cubicBezTo>
                    <a:pt x="13881" y="46207"/>
                    <a:pt x="14139" y="46468"/>
                    <a:pt x="14498" y="46468"/>
                  </a:cubicBezTo>
                  <a:cubicBezTo>
                    <a:pt x="14713" y="46468"/>
                    <a:pt x="14965" y="46374"/>
                    <a:pt x="15278" y="46186"/>
                  </a:cubicBezTo>
                  <a:cubicBezTo>
                    <a:pt x="17279" y="44985"/>
                    <a:pt x="19314" y="43918"/>
                    <a:pt x="21349" y="42751"/>
                  </a:cubicBezTo>
                  <a:cubicBezTo>
                    <a:pt x="24151" y="41183"/>
                    <a:pt x="26919" y="39615"/>
                    <a:pt x="29688" y="38047"/>
                  </a:cubicBezTo>
                  <a:cubicBezTo>
                    <a:pt x="29883" y="37933"/>
                    <a:pt x="30047" y="37851"/>
                    <a:pt x="30202" y="37851"/>
                  </a:cubicBezTo>
                  <a:cubicBezTo>
                    <a:pt x="30365" y="37851"/>
                    <a:pt x="30518" y="37941"/>
                    <a:pt x="30689" y="38181"/>
                  </a:cubicBezTo>
                  <a:cubicBezTo>
                    <a:pt x="31037" y="38616"/>
                    <a:pt x="31669" y="38838"/>
                    <a:pt x="32280" y="38838"/>
                  </a:cubicBezTo>
                  <a:cubicBezTo>
                    <a:pt x="32605" y="38838"/>
                    <a:pt x="32924" y="38775"/>
                    <a:pt x="33190" y="38648"/>
                  </a:cubicBezTo>
                  <a:cubicBezTo>
                    <a:pt x="34024" y="38214"/>
                    <a:pt x="34792" y="37714"/>
                    <a:pt x="35625" y="37247"/>
                  </a:cubicBezTo>
                  <a:cubicBezTo>
                    <a:pt x="36426" y="36813"/>
                    <a:pt x="36793" y="36079"/>
                    <a:pt x="36626" y="35212"/>
                  </a:cubicBezTo>
                  <a:cubicBezTo>
                    <a:pt x="36493" y="34311"/>
                    <a:pt x="36893" y="33978"/>
                    <a:pt x="37560" y="33577"/>
                  </a:cubicBezTo>
                  <a:cubicBezTo>
                    <a:pt x="42197" y="31009"/>
                    <a:pt x="46800" y="28440"/>
                    <a:pt x="51370" y="25838"/>
                  </a:cubicBezTo>
                  <a:cubicBezTo>
                    <a:pt x="52437" y="25238"/>
                    <a:pt x="52471" y="25138"/>
                    <a:pt x="51904" y="24104"/>
                  </a:cubicBezTo>
                  <a:cubicBezTo>
                    <a:pt x="47534" y="16365"/>
                    <a:pt x="43131" y="8593"/>
                    <a:pt x="38794" y="821"/>
                  </a:cubicBezTo>
                  <a:cubicBezTo>
                    <a:pt x="38504" y="282"/>
                    <a:pt x="38214" y="1"/>
                    <a:pt x="37844" y="1"/>
                  </a:cubicBezTo>
                  <a:close/>
                </a:path>
              </a:pathLst>
            </a:custGeom>
            <a:solidFill>
              <a:srgbClr val="6349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9"/>
            <p:cNvSpPr/>
            <p:nvPr/>
          </p:nvSpPr>
          <p:spPr>
            <a:xfrm>
              <a:off x="9853719" y="1173961"/>
              <a:ext cx="699821" cy="1070797"/>
            </a:xfrm>
            <a:custGeom>
              <a:avLst/>
              <a:gdLst/>
              <a:ahLst/>
              <a:cxnLst/>
              <a:rect l="l" t="t" r="r" b="b"/>
              <a:pathLst>
                <a:path w="16610" h="25415" extrusionOk="0">
                  <a:moveTo>
                    <a:pt x="889" y="1"/>
                  </a:moveTo>
                  <a:cubicBezTo>
                    <a:pt x="584" y="1"/>
                    <a:pt x="284" y="67"/>
                    <a:pt x="0" y="267"/>
                  </a:cubicBezTo>
                  <a:cubicBezTo>
                    <a:pt x="134" y="901"/>
                    <a:pt x="401" y="1502"/>
                    <a:pt x="734" y="2069"/>
                  </a:cubicBezTo>
                  <a:cubicBezTo>
                    <a:pt x="2702" y="5471"/>
                    <a:pt x="4737" y="8840"/>
                    <a:pt x="6605" y="12309"/>
                  </a:cubicBezTo>
                  <a:cubicBezTo>
                    <a:pt x="8740" y="16246"/>
                    <a:pt x="11008" y="20115"/>
                    <a:pt x="13210" y="24018"/>
                  </a:cubicBezTo>
                  <a:cubicBezTo>
                    <a:pt x="13410" y="24385"/>
                    <a:pt x="13543" y="24685"/>
                    <a:pt x="13443" y="25085"/>
                  </a:cubicBezTo>
                  <a:cubicBezTo>
                    <a:pt x="13498" y="25140"/>
                    <a:pt x="13575" y="25194"/>
                    <a:pt x="13637" y="25194"/>
                  </a:cubicBezTo>
                  <a:cubicBezTo>
                    <a:pt x="13651" y="25194"/>
                    <a:pt x="13665" y="25191"/>
                    <a:pt x="13677" y="25185"/>
                  </a:cubicBezTo>
                  <a:cubicBezTo>
                    <a:pt x="14066" y="25099"/>
                    <a:pt x="14443" y="25043"/>
                    <a:pt x="14812" y="25043"/>
                  </a:cubicBezTo>
                  <a:cubicBezTo>
                    <a:pt x="15298" y="25043"/>
                    <a:pt x="15772" y="25139"/>
                    <a:pt x="16245" y="25385"/>
                  </a:cubicBezTo>
                  <a:cubicBezTo>
                    <a:pt x="16282" y="25398"/>
                    <a:pt x="16345" y="25414"/>
                    <a:pt x="16406" y="25414"/>
                  </a:cubicBezTo>
                  <a:cubicBezTo>
                    <a:pt x="16511" y="25414"/>
                    <a:pt x="16609" y="25364"/>
                    <a:pt x="16546" y="25152"/>
                  </a:cubicBezTo>
                  <a:cubicBezTo>
                    <a:pt x="16345" y="24852"/>
                    <a:pt x="16145" y="24518"/>
                    <a:pt x="15978" y="24218"/>
                  </a:cubicBezTo>
                  <a:cubicBezTo>
                    <a:pt x="14144" y="21016"/>
                    <a:pt x="12309" y="17847"/>
                    <a:pt x="10541" y="14611"/>
                  </a:cubicBezTo>
                  <a:cubicBezTo>
                    <a:pt x="9207" y="12176"/>
                    <a:pt x="7806" y="9774"/>
                    <a:pt x="6472" y="7339"/>
                  </a:cubicBezTo>
                  <a:cubicBezTo>
                    <a:pt x="5204" y="5104"/>
                    <a:pt x="3903" y="2903"/>
                    <a:pt x="2736" y="601"/>
                  </a:cubicBezTo>
                  <a:cubicBezTo>
                    <a:pt x="2514" y="435"/>
                    <a:pt x="2362" y="85"/>
                    <a:pt x="2030" y="85"/>
                  </a:cubicBezTo>
                  <a:cubicBezTo>
                    <a:pt x="1962" y="85"/>
                    <a:pt x="1887" y="100"/>
                    <a:pt x="1802" y="134"/>
                  </a:cubicBezTo>
                  <a:cubicBezTo>
                    <a:pt x="1501" y="67"/>
                    <a:pt x="1193" y="1"/>
                    <a:pt x="8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9"/>
            <p:cNvSpPr/>
            <p:nvPr/>
          </p:nvSpPr>
          <p:spPr>
            <a:xfrm>
              <a:off x="9929600" y="1161322"/>
              <a:ext cx="39394" cy="38256"/>
            </a:xfrm>
            <a:custGeom>
              <a:avLst/>
              <a:gdLst/>
              <a:ahLst/>
              <a:cxnLst/>
              <a:rect l="l" t="t" r="r" b="b"/>
              <a:pathLst>
                <a:path w="935" h="908" extrusionOk="0">
                  <a:moveTo>
                    <a:pt x="801" y="0"/>
                  </a:moveTo>
                  <a:cubicBezTo>
                    <a:pt x="534" y="134"/>
                    <a:pt x="167" y="100"/>
                    <a:pt x="1" y="434"/>
                  </a:cubicBezTo>
                  <a:cubicBezTo>
                    <a:pt x="311" y="527"/>
                    <a:pt x="477" y="908"/>
                    <a:pt x="846" y="908"/>
                  </a:cubicBezTo>
                  <a:cubicBezTo>
                    <a:pt x="875" y="908"/>
                    <a:pt x="904" y="906"/>
                    <a:pt x="935" y="901"/>
                  </a:cubicBezTo>
                  <a:lnTo>
                    <a:pt x="8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9"/>
            <p:cNvSpPr/>
            <p:nvPr/>
          </p:nvSpPr>
          <p:spPr>
            <a:xfrm>
              <a:off x="9751126" y="1747385"/>
              <a:ext cx="1547400" cy="880190"/>
            </a:xfrm>
            <a:custGeom>
              <a:avLst/>
              <a:gdLst/>
              <a:ahLst/>
              <a:cxnLst/>
              <a:rect l="l" t="t" r="r" b="b"/>
              <a:pathLst>
                <a:path w="36727" h="20891" extrusionOk="0">
                  <a:moveTo>
                    <a:pt x="36126" y="0"/>
                  </a:moveTo>
                  <a:cubicBezTo>
                    <a:pt x="35893" y="167"/>
                    <a:pt x="35659" y="334"/>
                    <a:pt x="35426" y="467"/>
                  </a:cubicBezTo>
                  <a:cubicBezTo>
                    <a:pt x="30522" y="3269"/>
                    <a:pt x="25619" y="6071"/>
                    <a:pt x="20648" y="8807"/>
                  </a:cubicBezTo>
                  <a:cubicBezTo>
                    <a:pt x="19514" y="9440"/>
                    <a:pt x="18914" y="10241"/>
                    <a:pt x="18981" y="11542"/>
                  </a:cubicBezTo>
                  <a:cubicBezTo>
                    <a:pt x="18981" y="11575"/>
                    <a:pt x="18981" y="11609"/>
                    <a:pt x="18947" y="11642"/>
                  </a:cubicBezTo>
                  <a:lnTo>
                    <a:pt x="18880" y="11642"/>
                  </a:lnTo>
                  <a:cubicBezTo>
                    <a:pt x="18371" y="11256"/>
                    <a:pt x="17853" y="11082"/>
                    <a:pt x="17325" y="11082"/>
                  </a:cubicBezTo>
                  <a:cubicBezTo>
                    <a:pt x="16850" y="11082"/>
                    <a:pt x="16368" y="11222"/>
                    <a:pt x="15878" y="11475"/>
                  </a:cubicBezTo>
                  <a:cubicBezTo>
                    <a:pt x="15812" y="11542"/>
                    <a:pt x="15745" y="11609"/>
                    <a:pt x="15645" y="11642"/>
                  </a:cubicBezTo>
                  <a:cubicBezTo>
                    <a:pt x="10708" y="14444"/>
                    <a:pt x="5738" y="17246"/>
                    <a:pt x="768" y="20048"/>
                  </a:cubicBezTo>
                  <a:cubicBezTo>
                    <a:pt x="606" y="20140"/>
                    <a:pt x="444" y="20281"/>
                    <a:pt x="260" y="20281"/>
                  </a:cubicBezTo>
                  <a:cubicBezTo>
                    <a:pt x="179" y="20281"/>
                    <a:pt x="93" y="20253"/>
                    <a:pt x="0" y="20181"/>
                  </a:cubicBezTo>
                  <a:lnTo>
                    <a:pt x="0" y="20181"/>
                  </a:lnTo>
                  <a:cubicBezTo>
                    <a:pt x="159" y="20677"/>
                    <a:pt x="353" y="20890"/>
                    <a:pt x="645" y="20890"/>
                  </a:cubicBezTo>
                  <a:cubicBezTo>
                    <a:pt x="845" y="20890"/>
                    <a:pt x="1090" y="20791"/>
                    <a:pt x="1401" y="20615"/>
                  </a:cubicBezTo>
                  <a:cubicBezTo>
                    <a:pt x="6071" y="17947"/>
                    <a:pt x="10741" y="15345"/>
                    <a:pt x="15445" y="12676"/>
                  </a:cubicBezTo>
                  <a:cubicBezTo>
                    <a:pt x="15867" y="12426"/>
                    <a:pt x="16301" y="12298"/>
                    <a:pt x="16746" y="12298"/>
                  </a:cubicBezTo>
                  <a:cubicBezTo>
                    <a:pt x="17073" y="12298"/>
                    <a:pt x="17407" y="12368"/>
                    <a:pt x="17746" y="12509"/>
                  </a:cubicBezTo>
                  <a:cubicBezTo>
                    <a:pt x="17881" y="12559"/>
                    <a:pt x="18029" y="12582"/>
                    <a:pt x="18185" y="12582"/>
                  </a:cubicBezTo>
                  <a:cubicBezTo>
                    <a:pt x="19073" y="12582"/>
                    <a:pt x="20201" y="11831"/>
                    <a:pt x="20315" y="11008"/>
                  </a:cubicBezTo>
                  <a:cubicBezTo>
                    <a:pt x="20448" y="10174"/>
                    <a:pt x="20882" y="9607"/>
                    <a:pt x="21616" y="9207"/>
                  </a:cubicBezTo>
                  <a:cubicBezTo>
                    <a:pt x="26319" y="6572"/>
                    <a:pt x="31022" y="3870"/>
                    <a:pt x="35726" y="1235"/>
                  </a:cubicBezTo>
                  <a:cubicBezTo>
                    <a:pt x="36293" y="934"/>
                    <a:pt x="36727" y="634"/>
                    <a:pt x="361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9"/>
            <p:cNvSpPr/>
            <p:nvPr/>
          </p:nvSpPr>
          <p:spPr>
            <a:xfrm>
              <a:off x="9326684" y="1387152"/>
              <a:ext cx="431521" cy="255197"/>
            </a:xfrm>
            <a:custGeom>
              <a:avLst/>
              <a:gdLst/>
              <a:ahLst/>
              <a:cxnLst/>
              <a:rect l="l" t="t" r="r" b="b"/>
              <a:pathLst>
                <a:path w="10242" h="6057" extrusionOk="0">
                  <a:moveTo>
                    <a:pt x="9377" y="0"/>
                  </a:moveTo>
                  <a:cubicBezTo>
                    <a:pt x="9226" y="0"/>
                    <a:pt x="9094" y="84"/>
                    <a:pt x="8974" y="144"/>
                  </a:cubicBezTo>
                  <a:cubicBezTo>
                    <a:pt x="6138" y="1745"/>
                    <a:pt x="3336" y="3313"/>
                    <a:pt x="534" y="4914"/>
                  </a:cubicBezTo>
                  <a:cubicBezTo>
                    <a:pt x="201" y="5115"/>
                    <a:pt x="0" y="5281"/>
                    <a:pt x="234" y="5715"/>
                  </a:cubicBezTo>
                  <a:cubicBezTo>
                    <a:pt x="367" y="5961"/>
                    <a:pt x="499" y="6057"/>
                    <a:pt x="656" y="6057"/>
                  </a:cubicBezTo>
                  <a:cubicBezTo>
                    <a:pt x="776" y="6057"/>
                    <a:pt x="909" y="6002"/>
                    <a:pt x="1068" y="5915"/>
                  </a:cubicBezTo>
                  <a:cubicBezTo>
                    <a:pt x="3903" y="4314"/>
                    <a:pt x="6739" y="2713"/>
                    <a:pt x="9607" y="1145"/>
                  </a:cubicBezTo>
                  <a:cubicBezTo>
                    <a:pt x="10241" y="778"/>
                    <a:pt x="9908" y="445"/>
                    <a:pt x="9707" y="144"/>
                  </a:cubicBezTo>
                  <a:cubicBezTo>
                    <a:pt x="9587" y="38"/>
                    <a:pt x="9478" y="0"/>
                    <a:pt x="93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9"/>
            <p:cNvSpPr/>
            <p:nvPr/>
          </p:nvSpPr>
          <p:spPr>
            <a:xfrm>
              <a:off x="9758162" y="2067255"/>
              <a:ext cx="572033" cy="327496"/>
            </a:xfrm>
            <a:custGeom>
              <a:avLst/>
              <a:gdLst/>
              <a:ahLst/>
              <a:cxnLst/>
              <a:rect l="l" t="t" r="r" b="b"/>
              <a:pathLst>
                <a:path w="13577" h="7773" extrusionOk="0">
                  <a:moveTo>
                    <a:pt x="13176" y="1"/>
                  </a:moveTo>
                  <a:cubicBezTo>
                    <a:pt x="12903" y="1"/>
                    <a:pt x="12673" y="165"/>
                    <a:pt x="12442" y="281"/>
                  </a:cubicBezTo>
                  <a:cubicBezTo>
                    <a:pt x="8540" y="2482"/>
                    <a:pt x="4603" y="4717"/>
                    <a:pt x="701" y="6919"/>
                  </a:cubicBezTo>
                  <a:cubicBezTo>
                    <a:pt x="500" y="7052"/>
                    <a:pt x="0" y="7119"/>
                    <a:pt x="234" y="7553"/>
                  </a:cubicBezTo>
                  <a:cubicBezTo>
                    <a:pt x="327" y="7715"/>
                    <a:pt x="420" y="7773"/>
                    <a:pt x="511" y="7773"/>
                  </a:cubicBezTo>
                  <a:cubicBezTo>
                    <a:pt x="683" y="7773"/>
                    <a:pt x="849" y="7573"/>
                    <a:pt x="1001" y="7486"/>
                  </a:cubicBezTo>
                  <a:cubicBezTo>
                    <a:pt x="3302" y="6218"/>
                    <a:pt x="5604" y="4917"/>
                    <a:pt x="7906" y="3616"/>
                  </a:cubicBezTo>
                  <a:cubicBezTo>
                    <a:pt x="9574" y="2682"/>
                    <a:pt x="11241" y="1715"/>
                    <a:pt x="12909" y="781"/>
                  </a:cubicBezTo>
                  <a:cubicBezTo>
                    <a:pt x="13210" y="614"/>
                    <a:pt x="13576" y="514"/>
                    <a:pt x="13310" y="14"/>
                  </a:cubicBezTo>
                  <a:cubicBezTo>
                    <a:pt x="13264" y="5"/>
                    <a:pt x="13220" y="1"/>
                    <a:pt x="131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9"/>
            <p:cNvSpPr/>
            <p:nvPr/>
          </p:nvSpPr>
          <p:spPr>
            <a:xfrm>
              <a:off x="9721591" y="1990447"/>
              <a:ext cx="566429" cy="327538"/>
            </a:xfrm>
            <a:custGeom>
              <a:avLst/>
              <a:gdLst/>
              <a:ahLst/>
              <a:cxnLst/>
              <a:rect l="l" t="t" r="r" b="b"/>
              <a:pathLst>
                <a:path w="13444" h="7774" extrusionOk="0">
                  <a:moveTo>
                    <a:pt x="12951" y="1"/>
                  </a:moveTo>
                  <a:cubicBezTo>
                    <a:pt x="12789" y="1"/>
                    <a:pt x="12642" y="169"/>
                    <a:pt x="12510" y="236"/>
                  </a:cubicBezTo>
                  <a:cubicBezTo>
                    <a:pt x="9374" y="2004"/>
                    <a:pt x="6205" y="3738"/>
                    <a:pt x="3103" y="5506"/>
                  </a:cubicBezTo>
                  <a:cubicBezTo>
                    <a:pt x="2102" y="6040"/>
                    <a:pt x="1168" y="6607"/>
                    <a:pt x="134" y="7207"/>
                  </a:cubicBezTo>
                  <a:cubicBezTo>
                    <a:pt x="34" y="7307"/>
                    <a:pt x="1" y="7474"/>
                    <a:pt x="134" y="7641"/>
                  </a:cubicBezTo>
                  <a:cubicBezTo>
                    <a:pt x="191" y="7740"/>
                    <a:pt x="260" y="7773"/>
                    <a:pt x="333" y="7773"/>
                  </a:cubicBezTo>
                  <a:cubicBezTo>
                    <a:pt x="432" y="7773"/>
                    <a:pt x="539" y="7713"/>
                    <a:pt x="635" y="7674"/>
                  </a:cubicBezTo>
                  <a:cubicBezTo>
                    <a:pt x="1202" y="7341"/>
                    <a:pt x="1769" y="7041"/>
                    <a:pt x="2336" y="6707"/>
                  </a:cubicBezTo>
                  <a:cubicBezTo>
                    <a:pt x="5838" y="4739"/>
                    <a:pt x="9341" y="2771"/>
                    <a:pt x="12843" y="769"/>
                  </a:cubicBezTo>
                  <a:cubicBezTo>
                    <a:pt x="13043" y="669"/>
                    <a:pt x="13444" y="569"/>
                    <a:pt x="13210" y="169"/>
                  </a:cubicBezTo>
                  <a:cubicBezTo>
                    <a:pt x="13120" y="45"/>
                    <a:pt x="13034" y="1"/>
                    <a:pt x="129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9"/>
            <p:cNvSpPr/>
            <p:nvPr/>
          </p:nvSpPr>
          <p:spPr>
            <a:xfrm>
              <a:off x="9804508" y="2140860"/>
              <a:ext cx="570643" cy="327201"/>
            </a:xfrm>
            <a:custGeom>
              <a:avLst/>
              <a:gdLst/>
              <a:ahLst/>
              <a:cxnLst/>
              <a:rect l="l" t="t" r="r" b="b"/>
              <a:pathLst>
                <a:path w="13544" h="7766" extrusionOk="0">
                  <a:moveTo>
                    <a:pt x="13017" y="0"/>
                  </a:moveTo>
                  <a:cubicBezTo>
                    <a:pt x="12834" y="0"/>
                    <a:pt x="12688" y="196"/>
                    <a:pt x="12543" y="268"/>
                  </a:cubicBezTo>
                  <a:cubicBezTo>
                    <a:pt x="8607" y="2470"/>
                    <a:pt x="4671" y="4671"/>
                    <a:pt x="768" y="6906"/>
                  </a:cubicBezTo>
                  <a:cubicBezTo>
                    <a:pt x="501" y="7040"/>
                    <a:pt x="1" y="7173"/>
                    <a:pt x="234" y="7607"/>
                  </a:cubicBezTo>
                  <a:cubicBezTo>
                    <a:pt x="308" y="7723"/>
                    <a:pt x="392" y="7765"/>
                    <a:pt x="479" y="7765"/>
                  </a:cubicBezTo>
                  <a:cubicBezTo>
                    <a:pt x="669" y="7765"/>
                    <a:pt x="875" y="7565"/>
                    <a:pt x="1035" y="7473"/>
                  </a:cubicBezTo>
                  <a:cubicBezTo>
                    <a:pt x="3403" y="6139"/>
                    <a:pt x="5772" y="4838"/>
                    <a:pt x="8107" y="3504"/>
                  </a:cubicBezTo>
                  <a:cubicBezTo>
                    <a:pt x="9674" y="2603"/>
                    <a:pt x="11276" y="1736"/>
                    <a:pt x="12810" y="835"/>
                  </a:cubicBezTo>
                  <a:cubicBezTo>
                    <a:pt x="13077" y="702"/>
                    <a:pt x="13544" y="635"/>
                    <a:pt x="13244" y="101"/>
                  </a:cubicBezTo>
                  <a:cubicBezTo>
                    <a:pt x="13161" y="28"/>
                    <a:pt x="13086" y="0"/>
                    <a:pt x="130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9"/>
            <p:cNvSpPr/>
            <p:nvPr/>
          </p:nvSpPr>
          <p:spPr>
            <a:xfrm>
              <a:off x="9676636" y="1968749"/>
              <a:ext cx="493329" cy="271755"/>
            </a:xfrm>
            <a:custGeom>
              <a:avLst/>
              <a:gdLst/>
              <a:ahLst/>
              <a:cxnLst/>
              <a:rect l="l" t="t" r="r" b="b"/>
              <a:pathLst>
                <a:path w="11709" h="6450" extrusionOk="0">
                  <a:moveTo>
                    <a:pt x="10968" y="1"/>
                  </a:moveTo>
                  <a:cubicBezTo>
                    <a:pt x="10835" y="1"/>
                    <a:pt x="10703" y="15"/>
                    <a:pt x="10575" y="50"/>
                  </a:cubicBezTo>
                  <a:cubicBezTo>
                    <a:pt x="7272" y="1918"/>
                    <a:pt x="3970" y="3786"/>
                    <a:pt x="668" y="5654"/>
                  </a:cubicBezTo>
                  <a:cubicBezTo>
                    <a:pt x="434" y="5788"/>
                    <a:pt x="0" y="5888"/>
                    <a:pt x="234" y="6288"/>
                  </a:cubicBezTo>
                  <a:cubicBezTo>
                    <a:pt x="293" y="6406"/>
                    <a:pt x="373" y="6449"/>
                    <a:pt x="461" y="6449"/>
                  </a:cubicBezTo>
                  <a:cubicBezTo>
                    <a:pt x="621" y="6449"/>
                    <a:pt x="805" y="6307"/>
                    <a:pt x="934" y="6221"/>
                  </a:cubicBezTo>
                  <a:cubicBezTo>
                    <a:pt x="4537" y="4186"/>
                    <a:pt x="8140" y="2152"/>
                    <a:pt x="11709" y="117"/>
                  </a:cubicBezTo>
                  <a:cubicBezTo>
                    <a:pt x="11470" y="52"/>
                    <a:pt x="11217" y="1"/>
                    <a:pt x="109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9"/>
            <p:cNvSpPr/>
            <p:nvPr/>
          </p:nvSpPr>
          <p:spPr>
            <a:xfrm>
              <a:off x="9631639" y="1907615"/>
              <a:ext cx="438557" cy="259831"/>
            </a:xfrm>
            <a:custGeom>
              <a:avLst/>
              <a:gdLst/>
              <a:ahLst/>
              <a:cxnLst/>
              <a:rect l="l" t="t" r="r" b="b"/>
              <a:pathLst>
                <a:path w="10409" h="6167" extrusionOk="0">
                  <a:moveTo>
                    <a:pt x="10041" y="0"/>
                  </a:moveTo>
                  <a:cubicBezTo>
                    <a:pt x="8107" y="1101"/>
                    <a:pt x="6205" y="2202"/>
                    <a:pt x="4304" y="3302"/>
                  </a:cubicBezTo>
                  <a:cubicBezTo>
                    <a:pt x="3036" y="4003"/>
                    <a:pt x="1769" y="4737"/>
                    <a:pt x="501" y="5437"/>
                  </a:cubicBezTo>
                  <a:cubicBezTo>
                    <a:pt x="268" y="5571"/>
                    <a:pt x="1" y="5671"/>
                    <a:pt x="201" y="6004"/>
                  </a:cubicBezTo>
                  <a:cubicBezTo>
                    <a:pt x="273" y="6125"/>
                    <a:pt x="346" y="6167"/>
                    <a:pt x="419" y="6167"/>
                  </a:cubicBezTo>
                  <a:cubicBezTo>
                    <a:pt x="550" y="6167"/>
                    <a:pt x="686" y="6035"/>
                    <a:pt x="835" y="5971"/>
                  </a:cubicBezTo>
                  <a:cubicBezTo>
                    <a:pt x="1068" y="5838"/>
                    <a:pt x="1302" y="5704"/>
                    <a:pt x="1569" y="5571"/>
                  </a:cubicBezTo>
                  <a:lnTo>
                    <a:pt x="10408" y="634"/>
                  </a:lnTo>
                  <a:cubicBezTo>
                    <a:pt x="10275" y="434"/>
                    <a:pt x="10142" y="234"/>
                    <a:pt x="100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9"/>
            <p:cNvSpPr/>
            <p:nvPr/>
          </p:nvSpPr>
          <p:spPr>
            <a:xfrm>
              <a:off x="9418027" y="1532341"/>
              <a:ext cx="437125" cy="258651"/>
            </a:xfrm>
            <a:custGeom>
              <a:avLst/>
              <a:gdLst/>
              <a:ahLst/>
              <a:cxnLst/>
              <a:rect l="l" t="t" r="r" b="b"/>
              <a:pathLst>
                <a:path w="10375" h="6139" extrusionOk="0">
                  <a:moveTo>
                    <a:pt x="10075" y="1"/>
                  </a:moveTo>
                  <a:cubicBezTo>
                    <a:pt x="6906" y="1769"/>
                    <a:pt x="3737" y="3570"/>
                    <a:pt x="601" y="5338"/>
                  </a:cubicBezTo>
                  <a:cubicBezTo>
                    <a:pt x="368" y="5471"/>
                    <a:pt x="1" y="5571"/>
                    <a:pt x="234" y="5938"/>
                  </a:cubicBezTo>
                  <a:cubicBezTo>
                    <a:pt x="321" y="6087"/>
                    <a:pt x="407" y="6139"/>
                    <a:pt x="494" y="6139"/>
                  </a:cubicBezTo>
                  <a:cubicBezTo>
                    <a:pt x="641" y="6139"/>
                    <a:pt x="788" y="5989"/>
                    <a:pt x="935" y="5905"/>
                  </a:cubicBezTo>
                  <a:cubicBezTo>
                    <a:pt x="4070" y="4104"/>
                    <a:pt x="7239" y="2336"/>
                    <a:pt x="10375" y="534"/>
                  </a:cubicBezTo>
                  <a:cubicBezTo>
                    <a:pt x="10275" y="368"/>
                    <a:pt x="10175" y="167"/>
                    <a:pt x="100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9"/>
            <p:cNvSpPr/>
            <p:nvPr/>
          </p:nvSpPr>
          <p:spPr>
            <a:xfrm>
              <a:off x="9547331" y="1758634"/>
              <a:ext cx="437125" cy="255997"/>
            </a:xfrm>
            <a:custGeom>
              <a:avLst/>
              <a:gdLst/>
              <a:ahLst/>
              <a:cxnLst/>
              <a:rect l="l" t="t" r="r" b="b"/>
              <a:pathLst>
                <a:path w="10375" h="6076" extrusionOk="0">
                  <a:moveTo>
                    <a:pt x="10041" y="0"/>
                  </a:moveTo>
                  <a:cubicBezTo>
                    <a:pt x="6905" y="1768"/>
                    <a:pt x="3770" y="3536"/>
                    <a:pt x="634" y="5304"/>
                  </a:cubicBezTo>
                  <a:cubicBezTo>
                    <a:pt x="401" y="5437"/>
                    <a:pt x="1" y="5538"/>
                    <a:pt x="234" y="5904"/>
                  </a:cubicBezTo>
                  <a:cubicBezTo>
                    <a:pt x="310" y="6031"/>
                    <a:pt x="400" y="6076"/>
                    <a:pt x="495" y="6076"/>
                  </a:cubicBezTo>
                  <a:cubicBezTo>
                    <a:pt x="652" y="6076"/>
                    <a:pt x="823" y="5954"/>
                    <a:pt x="968" y="5871"/>
                  </a:cubicBezTo>
                  <a:cubicBezTo>
                    <a:pt x="4103" y="4070"/>
                    <a:pt x="7239" y="2335"/>
                    <a:pt x="10375" y="567"/>
                  </a:cubicBezTo>
                  <a:lnTo>
                    <a:pt x="1004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9"/>
            <p:cNvSpPr/>
            <p:nvPr/>
          </p:nvSpPr>
          <p:spPr>
            <a:xfrm>
              <a:off x="9460201" y="1606831"/>
              <a:ext cx="437125" cy="258314"/>
            </a:xfrm>
            <a:custGeom>
              <a:avLst/>
              <a:gdLst/>
              <a:ahLst/>
              <a:cxnLst/>
              <a:rect l="l" t="t" r="r" b="b"/>
              <a:pathLst>
                <a:path w="10375" h="6131" extrusionOk="0">
                  <a:moveTo>
                    <a:pt x="10041" y="1"/>
                  </a:moveTo>
                  <a:cubicBezTo>
                    <a:pt x="8807" y="701"/>
                    <a:pt x="7572" y="1402"/>
                    <a:pt x="6338" y="2102"/>
                  </a:cubicBezTo>
                  <a:cubicBezTo>
                    <a:pt x="4437" y="3170"/>
                    <a:pt x="2502" y="4270"/>
                    <a:pt x="601" y="5338"/>
                  </a:cubicBezTo>
                  <a:cubicBezTo>
                    <a:pt x="401" y="5471"/>
                    <a:pt x="0" y="5571"/>
                    <a:pt x="234" y="5938"/>
                  </a:cubicBezTo>
                  <a:cubicBezTo>
                    <a:pt x="317" y="6081"/>
                    <a:pt x="400" y="6130"/>
                    <a:pt x="484" y="6130"/>
                  </a:cubicBezTo>
                  <a:cubicBezTo>
                    <a:pt x="634" y="6130"/>
                    <a:pt x="784" y="5969"/>
                    <a:pt x="934" y="5905"/>
                  </a:cubicBezTo>
                  <a:cubicBezTo>
                    <a:pt x="1535" y="5571"/>
                    <a:pt x="2169" y="5238"/>
                    <a:pt x="2802" y="4871"/>
                  </a:cubicBezTo>
                  <a:cubicBezTo>
                    <a:pt x="5304" y="3436"/>
                    <a:pt x="7839" y="1969"/>
                    <a:pt x="10374" y="534"/>
                  </a:cubicBezTo>
                  <a:cubicBezTo>
                    <a:pt x="10241" y="334"/>
                    <a:pt x="10141" y="167"/>
                    <a:pt x="100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9"/>
            <p:cNvSpPr/>
            <p:nvPr/>
          </p:nvSpPr>
          <p:spPr>
            <a:xfrm>
              <a:off x="9506589" y="1681321"/>
              <a:ext cx="435692" cy="257219"/>
            </a:xfrm>
            <a:custGeom>
              <a:avLst/>
              <a:gdLst/>
              <a:ahLst/>
              <a:cxnLst/>
              <a:rect l="l" t="t" r="r" b="b"/>
              <a:pathLst>
                <a:path w="10341" h="6105" extrusionOk="0">
                  <a:moveTo>
                    <a:pt x="9941" y="1"/>
                  </a:moveTo>
                  <a:cubicBezTo>
                    <a:pt x="9807" y="67"/>
                    <a:pt x="9707" y="167"/>
                    <a:pt x="9574" y="234"/>
                  </a:cubicBezTo>
                  <a:cubicBezTo>
                    <a:pt x="6605" y="1935"/>
                    <a:pt x="3636" y="3603"/>
                    <a:pt x="701" y="5304"/>
                  </a:cubicBezTo>
                  <a:cubicBezTo>
                    <a:pt x="434" y="5438"/>
                    <a:pt x="0" y="5571"/>
                    <a:pt x="234" y="5938"/>
                  </a:cubicBezTo>
                  <a:cubicBezTo>
                    <a:pt x="312" y="6060"/>
                    <a:pt x="397" y="6105"/>
                    <a:pt x="486" y="6105"/>
                  </a:cubicBezTo>
                  <a:cubicBezTo>
                    <a:pt x="664" y="6105"/>
                    <a:pt x="856" y="5927"/>
                    <a:pt x="1034" y="5838"/>
                  </a:cubicBezTo>
                  <a:cubicBezTo>
                    <a:pt x="4136" y="4103"/>
                    <a:pt x="7239" y="2369"/>
                    <a:pt x="10341" y="634"/>
                  </a:cubicBezTo>
                  <a:lnTo>
                    <a:pt x="994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9"/>
            <p:cNvSpPr/>
            <p:nvPr/>
          </p:nvSpPr>
          <p:spPr>
            <a:xfrm>
              <a:off x="9588074" y="1833124"/>
              <a:ext cx="437125" cy="259915"/>
            </a:xfrm>
            <a:custGeom>
              <a:avLst/>
              <a:gdLst/>
              <a:ahLst/>
              <a:cxnLst/>
              <a:rect l="l" t="t" r="r" b="b"/>
              <a:pathLst>
                <a:path w="10375" h="6169" extrusionOk="0">
                  <a:moveTo>
                    <a:pt x="10075" y="0"/>
                  </a:moveTo>
                  <a:cubicBezTo>
                    <a:pt x="9574" y="300"/>
                    <a:pt x="9107" y="567"/>
                    <a:pt x="8607" y="834"/>
                  </a:cubicBezTo>
                  <a:cubicBezTo>
                    <a:pt x="5972" y="2335"/>
                    <a:pt x="3337" y="3836"/>
                    <a:pt x="701" y="5337"/>
                  </a:cubicBezTo>
                  <a:cubicBezTo>
                    <a:pt x="468" y="5471"/>
                    <a:pt x="1" y="5537"/>
                    <a:pt x="234" y="5971"/>
                  </a:cubicBezTo>
                  <a:cubicBezTo>
                    <a:pt x="314" y="6117"/>
                    <a:pt x="399" y="6168"/>
                    <a:pt x="485" y="6168"/>
                  </a:cubicBezTo>
                  <a:cubicBezTo>
                    <a:pt x="615" y="6168"/>
                    <a:pt x="748" y="6051"/>
                    <a:pt x="868" y="5971"/>
                  </a:cubicBezTo>
                  <a:lnTo>
                    <a:pt x="10375" y="567"/>
                  </a:lnTo>
                  <a:lnTo>
                    <a:pt x="1007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9"/>
            <p:cNvSpPr/>
            <p:nvPr/>
          </p:nvSpPr>
          <p:spPr>
            <a:xfrm>
              <a:off x="9375852" y="1471754"/>
              <a:ext cx="413236" cy="244621"/>
            </a:xfrm>
            <a:custGeom>
              <a:avLst/>
              <a:gdLst/>
              <a:ahLst/>
              <a:cxnLst/>
              <a:rect l="l" t="t" r="r" b="b"/>
              <a:pathLst>
                <a:path w="9808" h="5806" extrusionOk="0">
                  <a:moveTo>
                    <a:pt x="9392" y="0"/>
                  </a:moveTo>
                  <a:cubicBezTo>
                    <a:pt x="9206" y="0"/>
                    <a:pt x="9010" y="237"/>
                    <a:pt x="8874" y="305"/>
                  </a:cubicBezTo>
                  <a:cubicBezTo>
                    <a:pt x="6339" y="1739"/>
                    <a:pt x="3804" y="3140"/>
                    <a:pt x="1269" y="4574"/>
                  </a:cubicBezTo>
                  <a:cubicBezTo>
                    <a:pt x="902" y="4774"/>
                    <a:pt x="568" y="5008"/>
                    <a:pt x="234" y="5208"/>
                  </a:cubicBezTo>
                  <a:cubicBezTo>
                    <a:pt x="1" y="5341"/>
                    <a:pt x="68" y="5508"/>
                    <a:pt x="201" y="5675"/>
                  </a:cubicBezTo>
                  <a:cubicBezTo>
                    <a:pt x="275" y="5770"/>
                    <a:pt x="346" y="5805"/>
                    <a:pt x="414" y="5805"/>
                  </a:cubicBezTo>
                  <a:cubicBezTo>
                    <a:pt x="562" y="5805"/>
                    <a:pt x="698" y="5643"/>
                    <a:pt x="835" y="5575"/>
                  </a:cubicBezTo>
                  <a:cubicBezTo>
                    <a:pt x="3604" y="4007"/>
                    <a:pt x="6406" y="2439"/>
                    <a:pt x="9174" y="905"/>
                  </a:cubicBezTo>
                  <a:cubicBezTo>
                    <a:pt x="9441" y="738"/>
                    <a:pt x="9808" y="571"/>
                    <a:pt x="9641" y="204"/>
                  </a:cubicBezTo>
                  <a:cubicBezTo>
                    <a:pt x="9566" y="54"/>
                    <a:pt x="9480" y="0"/>
                    <a:pt x="93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9"/>
            <p:cNvSpPr/>
            <p:nvPr/>
          </p:nvSpPr>
          <p:spPr>
            <a:xfrm>
              <a:off x="9699135" y="1217526"/>
              <a:ext cx="520041" cy="765295"/>
            </a:xfrm>
            <a:custGeom>
              <a:avLst/>
              <a:gdLst/>
              <a:ahLst/>
              <a:cxnLst/>
              <a:rect l="l" t="t" r="r" b="b"/>
              <a:pathLst>
                <a:path w="12343" h="18164" extrusionOk="0">
                  <a:moveTo>
                    <a:pt x="2268" y="1"/>
                  </a:moveTo>
                  <a:cubicBezTo>
                    <a:pt x="1468" y="368"/>
                    <a:pt x="701" y="768"/>
                    <a:pt x="0" y="1302"/>
                  </a:cubicBezTo>
                  <a:cubicBezTo>
                    <a:pt x="1668" y="4737"/>
                    <a:pt x="3536" y="8307"/>
                    <a:pt x="5704" y="12009"/>
                  </a:cubicBezTo>
                  <a:cubicBezTo>
                    <a:pt x="6772" y="13777"/>
                    <a:pt x="7806" y="15512"/>
                    <a:pt x="8873" y="17146"/>
                  </a:cubicBezTo>
                  <a:cubicBezTo>
                    <a:pt x="9040" y="17346"/>
                    <a:pt x="9574" y="17947"/>
                    <a:pt x="10541" y="18114"/>
                  </a:cubicBezTo>
                  <a:cubicBezTo>
                    <a:pt x="10730" y="18149"/>
                    <a:pt x="10911" y="18163"/>
                    <a:pt x="11079" y="18163"/>
                  </a:cubicBezTo>
                  <a:cubicBezTo>
                    <a:pt x="11714" y="18163"/>
                    <a:pt x="12184" y="17959"/>
                    <a:pt x="12342" y="17880"/>
                  </a:cubicBezTo>
                  <a:cubicBezTo>
                    <a:pt x="8973" y="11909"/>
                    <a:pt x="5604" y="5972"/>
                    <a:pt x="22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6" name="Google Shape;446;p29"/>
          <p:cNvSpPr txBox="1">
            <a:spLocks noGrp="1"/>
          </p:cNvSpPr>
          <p:nvPr>
            <p:ph type="title" idx="4294967295"/>
          </p:nvPr>
        </p:nvSpPr>
        <p:spPr>
          <a:xfrm>
            <a:off x="804350" y="1204150"/>
            <a:ext cx="4790700" cy="31782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SzPts val="1600"/>
              <a:buChar char="●"/>
            </a:pPr>
            <a:r>
              <a:rPr lang="en" sz="1800"/>
              <a:t>Rachel leaves and begins a string of marriages and families, still in love with Elazar</a:t>
            </a:r>
            <a:endParaRPr sz="1800"/>
          </a:p>
          <a:p>
            <a:pPr marL="457200" lvl="0" indent="-342900" algn="l" rtl="0">
              <a:spcBef>
                <a:spcPts val="0"/>
              </a:spcBef>
              <a:spcAft>
                <a:spcPts val="0"/>
              </a:spcAft>
              <a:buSzPts val="1800"/>
              <a:buChar char="●"/>
            </a:pPr>
            <a:r>
              <a:rPr lang="en" sz="1800"/>
              <a:t>Elazar adapts to modernity while Rachel remains traditional</a:t>
            </a:r>
            <a:endParaRPr sz="1800"/>
          </a:p>
          <a:p>
            <a:pPr marL="457200" lvl="0" indent="-342900" algn="l" rtl="0">
              <a:spcBef>
                <a:spcPts val="0"/>
              </a:spcBef>
              <a:spcAft>
                <a:spcPts val="0"/>
              </a:spcAft>
              <a:buSzPts val="1800"/>
              <a:buChar char="●"/>
            </a:pPr>
            <a:r>
              <a:rPr lang="en" sz="1800"/>
              <a:t>Against Rachel’s wishes, Elazar continues to pop up in her life</a:t>
            </a:r>
            <a:endParaRPr sz="1800"/>
          </a:p>
          <a:p>
            <a:pPr marL="457200" lvl="0" indent="-342900" algn="l" rtl="0">
              <a:spcBef>
                <a:spcPts val="0"/>
              </a:spcBef>
              <a:spcAft>
                <a:spcPts val="0"/>
              </a:spcAft>
              <a:buSzPts val="1800"/>
              <a:buChar char="●"/>
            </a:pPr>
            <a:r>
              <a:rPr lang="en" sz="1800"/>
              <a:t>Rachel’s granddaughter wants to research her because of her young appearance, but Rachel denies her</a:t>
            </a:r>
            <a:endParaRPr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grpSp>
        <p:nvGrpSpPr>
          <p:cNvPr id="451" name="Google Shape;451;p30"/>
          <p:cNvGrpSpPr/>
          <p:nvPr/>
        </p:nvGrpSpPr>
        <p:grpSpPr>
          <a:xfrm>
            <a:off x="6639231" y="2505383"/>
            <a:ext cx="2024522" cy="2093947"/>
            <a:chOff x="9691384" y="2511531"/>
            <a:chExt cx="1853788" cy="1917534"/>
          </a:xfrm>
        </p:grpSpPr>
        <p:sp>
          <p:nvSpPr>
            <p:cNvPr id="452" name="Google Shape;452;p30"/>
            <p:cNvSpPr/>
            <p:nvPr/>
          </p:nvSpPr>
          <p:spPr>
            <a:xfrm>
              <a:off x="10014624" y="2615346"/>
              <a:ext cx="1530547" cy="1635710"/>
            </a:xfrm>
            <a:custGeom>
              <a:avLst/>
              <a:gdLst/>
              <a:ahLst/>
              <a:cxnLst/>
              <a:rect l="l" t="t" r="r" b="b"/>
              <a:pathLst>
                <a:path w="36327" h="38823" extrusionOk="0">
                  <a:moveTo>
                    <a:pt x="10908" y="14956"/>
                  </a:moveTo>
                  <a:cubicBezTo>
                    <a:pt x="11364" y="14956"/>
                    <a:pt x="11889" y="15389"/>
                    <a:pt x="12909" y="16218"/>
                  </a:cubicBezTo>
                  <a:cubicBezTo>
                    <a:pt x="13386" y="16599"/>
                    <a:pt x="13803" y="17223"/>
                    <a:pt x="14562" y="17223"/>
                  </a:cubicBezTo>
                  <a:cubicBezTo>
                    <a:pt x="14600" y="17223"/>
                    <a:pt x="14638" y="17222"/>
                    <a:pt x="14677" y="17219"/>
                  </a:cubicBezTo>
                  <a:cubicBezTo>
                    <a:pt x="14711" y="17852"/>
                    <a:pt x="15211" y="18153"/>
                    <a:pt x="15645" y="18486"/>
                  </a:cubicBezTo>
                  <a:cubicBezTo>
                    <a:pt x="18113" y="20488"/>
                    <a:pt x="20548" y="22522"/>
                    <a:pt x="23017" y="24524"/>
                  </a:cubicBezTo>
                  <a:cubicBezTo>
                    <a:pt x="23717" y="25091"/>
                    <a:pt x="23884" y="25591"/>
                    <a:pt x="23283" y="26359"/>
                  </a:cubicBezTo>
                  <a:cubicBezTo>
                    <a:pt x="22249" y="27626"/>
                    <a:pt x="21282" y="28994"/>
                    <a:pt x="20315" y="30361"/>
                  </a:cubicBezTo>
                  <a:cubicBezTo>
                    <a:pt x="19864" y="30992"/>
                    <a:pt x="19628" y="31292"/>
                    <a:pt x="19327" y="31292"/>
                  </a:cubicBezTo>
                  <a:cubicBezTo>
                    <a:pt x="19071" y="31292"/>
                    <a:pt x="18768" y="31075"/>
                    <a:pt x="18247" y="30662"/>
                  </a:cubicBezTo>
                  <a:cubicBezTo>
                    <a:pt x="15978" y="28860"/>
                    <a:pt x="13743" y="27026"/>
                    <a:pt x="11442" y="25191"/>
                  </a:cubicBezTo>
                  <a:cubicBezTo>
                    <a:pt x="10941" y="24757"/>
                    <a:pt x="10441" y="24257"/>
                    <a:pt x="9740" y="24090"/>
                  </a:cubicBezTo>
                  <a:cubicBezTo>
                    <a:pt x="9707" y="23690"/>
                    <a:pt x="9340" y="23490"/>
                    <a:pt x="9107" y="23256"/>
                  </a:cubicBezTo>
                  <a:cubicBezTo>
                    <a:pt x="8339" y="22556"/>
                    <a:pt x="7506" y="21955"/>
                    <a:pt x="6705" y="21322"/>
                  </a:cubicBezTo>
                  <a:cubicBezTo>
                    <a:pt x="6105" y="20821"/>
                    <a:pt x="6004" y="20354"/>
                    <a:pt x="6572" y="19754"/>
                  </a:cubicBezTo>
                  <a:cubicBezTo>
                    <a:pt x="7439" y="18720"/>
                    <a:pt x="8239" y="17586"/>
                    <a:pt x="9107" y="16551"/>
                  </a:cubicBezTo>
                  <a:cubicBezTo>
                    <a:pt x="9995" y="15472"/>
                    <a:pt x="10410" y="14956"/>
                    <a:pt x="10908" y="14956"/>
                  </a:cubicBezTo>
                  <a:close/>
                  <a:moveTo>
                    <a:pt x="19215" y="1"/>
                  </a:moveTo>
                  <a:cubicBezTo>
                    <a:pt x="18848" y="1"/>
                    <a:pt x="18703" y="397"/>
                    <a:pt x="18513" y="640"/>
                  </a:cubicBezTo>
                  <a:cubicBezTo>
                    <a:pt x="16078" y="3709"/>
                    <a:pt x="13677" y="6744"/>
                    <a:pt x="11242" y="9813"/>
                  </a:cubicBezTo>
                  <a:cubicBezTo>
                    <a:pt x="7739" y="14250"/>
                    <a:pt x="4303" y="18686"/>
                    <a:pt x="767" y="23056"/>
                  </a:cubicBezTo>
                  <a:cubicBezTo>
                    <a:pt x="400" y="23490"/>
                    <a:pt x="0" y="23890"/>
                    <a:pt x="67" y="24524"/>
                  </a:cubicBezTo>
                  <a:cubicBezTo>
                    <a:pt x="100" y="24691"/>
                    <a:pt x="200" y="24891"/>
                    <a:pt x="334" y="24991"/>
                  </a:cubicBezTo>
                  <a:cubicBezTo>
                    <a:pt x="1801" y="26292"/>
                    <a:pt x="3336" y="27559"/>
                    <a:pt x="4937" y="28727"/>
                  </a:cubicBezTo>
                  <a:cubicBezTo>
                    <a:pt x="5094" y="28858"/>
                    <a:pt x="5272" y="28948"/>
                    <a:pt x="5455" y="28948"/>
                  </a:cubicBezTo>
                  <a:cubicBezTo>
                    <a:pt x="5504" y="28948"/>
                    <a:pt x="5554" y="28941"/>
                    <a:pt x="5604" y="28927"/>
                  </a:cubicBezTo>
                  <a:cubicBezTo>
                    <a:pt x="5704" y="29427"/>
                    <a:pt x="6105" y="29761"/>
                    <a:pt x="6471" y="30061"/>
                  </a:cubicBezTo>
                  <a:cubicBezTo>
                    <a:pt x="9907" y="32863"/>
                    <a:pt x="13343" y="35632"/>
                    <a:pt x="16779" y="38400"/>
                  </a:cubicBezTo>
                  <a:cubicBezTo>
                    <a:pt x="17035" y="38599"/>
                    <a:pt x="17266" y="38822"/>
                    <a:pt x="17576" y="38822"/>
                  </a:cubicBezTo>
                  <a:cubicBezTo>
                    <a:pt x="17630" y="38822"/>
                    <a:pt x="17687" y="38816"/>
                    <a:pt x="17746" y="38801"/>
                  </a:cubicBezTo>
                  <a:cubicBezTo>
                    <a:pt x="23784" y="30762"/>
                    <a:pt x="29822" y="22689"/>
                    <a:pt x="35893" y="14650"/>
                  </a:cubicBezTo>
                  <a:cubicBezTo>
                    <a:pt x="36326" y="14083"/>
                    <a:pt x="36193" y="13683"/>
                    <a:pt x="35692" y="13249"/>
                  </a:cubicBezTo>
                  <a:cubicBezTo>
                    <a:pt x="32123" y="10347"/>
                    <a:pt x="28554" y="7412"/>
                    <a:pt x="24985" y="4510"/>
                  </a:cubicBezTo>
                  <a:cubicBezTo>
                    <a:pt x="23217" y="2975"/>
                    <a:pt x="21415" y="1441"/>
                    <a:pt x="19514" y="73"/>
                  </a:cubicBezTo>
                  <a:cubicBezTo>
                    <a:pt x="19400" y="22"/>
                    <a:pt x="19302" y="1"/>
                    <a:pt x="192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30"/>
            <p:cNvSpPr/>
            <p:nvPr/>
          </p:nvSpPr>
          <p:spPr>
            <a:xfrm>
              <a:off x="9820646" y="2511531"/>
              <a:ext cx="1016194" cy="1135682"/>
            </a:xfrm>
            <a:custGeom>
              <a:avLst/>
              <a:gdLst/>
              <a:ahLst/>
              <a:cxnLst/>
              <a:rect l="l" t="t" r="r" b="b"/>
              <a:pathLst>
                <a:path w="24119" h="26955" extrusionOk="0">
                  <a:moveTo>
                    <a:pt x="20268" y="1"/>
                  </a:moveTo>
                  <a:cubicBezTo>
                    <a:pt x="19518" y="1"/>
                    <a:pt x="18847" y="536"/>
                    <a:pt x="17980" y="1636"/>
                  </a:cubicBezTo>
                  <a:cubicBezTo>
                    <a:pt x="15779" y="4405"/>
                    <a:pt x="13577" y="7174"/>
                    <a:pt x="11409" y="9942"/>
                  </a:cubicBezTo>
                  <a:cubicBezTo>
                    <a:pt x="7606" y="14779"/>
                    <a:pt x="3804" y="19616"/>
                    <a:pt x="1" y="24453"/>
                  </a:cubicBezTo>
                  <a:cubicBezTo>
                    <a:pt x="1" y="24686"/>
                    <a:pt x="134" y="24820"/>
                    <a:pt x="334" y="24820"/>
                  </a:cubicBezTo>
                  <a:cubicBezTo>
                    <a:pt x="362" y="24819"/>
                    <a:pt x="390" y="24818"/>
                    <a:pt x="418" y="24818"/>
                  </a:cubicBezTo>
                  <a:cubicBezTo>
                    <a:pt x="1478" y="24818"/>
                    <a:pt x="2294" y="25430"/>
                    <a:pt x="3237" y="25820"/>
                  </a:cubicBezTo>
                  <a:cubicBezTo>
                    <a:pt x="3259" y="25831"/>
                    <a:pt x="3281" y="25835"/>
                    <a:pt x="3303" y="25835"/>
                  </a:cubicBezTo>
                  <a:cubicBezTo>
                    <a:pt x="3348" y="25835"/>
                    <a:pt x="3392" y="25820"/>
                    <a:pt x="3437" y="25820"/>
                  </a:cubicBezTo>
                  <a:cubicBezTo>
                    <a:pt x="3837" y="26254"/>
                    <a:pt x="4404" y="26521"/>
                    <a:pt x="4804" y="26954"/>
                  </a:cubicBezTo>
                  <a:cubicBezTo>
                    <a:pt x="7106" y="24019"/>
                    <a:pt x="9374" y="21117"/>
                    <a:pt x="11676" y="18182"/>
                  </a:cubicBezTo>
                  <a:cubicBezTo>
                    <a:pt x="13444" y="15947"/>
                    <a:pt x="15212" y="13712"/>
                    <a:pt x="16980" y="11443"/>
                  </a:cubicBezTo>
                  <a:cubicBezTo>
                    <a:pt x="19348" y="8475"/>
                    <a:pt x="21750" y="5506"/>
                    <a:pt x="24118" y="2537"/>
                  </a:cubicBezTo>
                  <a:cubicBezTo>
                    <a:pt x="23818" y="2137"/>
                    <a:pt x="23451" y="1837"/>
                    <a:pt x="22984" y="1603"/>
                  </a:cubicBezTo>
                  <a:cubicBezTo>
                    <a:pt x="22851" y="1470"/>
                    <a:pt x="22684" y="1303"/>
                    <a:pt x="22517" y="1136"/>
                  </a:cubicBezTo>
                  <a:cubicBezTo>
                    <a:pt x="21598" y="386"/>
                    <a:pt x="20905" y="1"/>
                    <a:pt x="2026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0"/>
            <p:cNvSpPr/>
            <p:nvPr/>
          </p:nvSpPr>
          <p:spPr>
            <a:xfrm>
              <a:off x="9747588" y="3590250"/>
              <a:ext cx="962728" cy="798874"/>
            </a:xfrm>
            <a:custGeom>
              <a:avLst/>
              <a:gdLst/>
              <a:ahLst/>
              <a:cxnLst/>
              <a:rect l="l" t="t" r="r" b="b"/>
              <a:pathLst>
                <a:path w="22850" h="18961" extrusionOk="0">
                  <a:moveTo>
                    <a:pt x="2680" y="0"/>
                  </a:moveTo>
                  <a:cubicBezTo>
                    <a:pt x="2411" y="0"/>
                    <a:pt x="2160" y="125"/>
                    <a:pt x="1935" y="384"/>
                  </a:cubicBezTo>
                  <a:cubicBezTo>
                    <a:pt x="1835" y="384"/>
                    <a:pt x="1735" y="417"/>
                    <a:pt x="1635" y="451"/>
                  </a:cubicBezTo>
                  <a:cubicBezTo>
                    <a:pt x="100" y="1452"/>
                    <a:pt x="0" y="2619"/>
                    <a:pt x="1335" y="3820"/>
                  </a:cubicBezTo>
                  <a:cubicBezTo>
                    <a:pt x="2435" y="4754"/>
                    <a:pt x="3603" y="5621"/>
                    <a:pt x="4704" y="6522"/>
                  </a:cubicBezTo>
                  <a:cubicBezTo>
                    <a:pt x="9474" y="10425"/>
                    <a:pt x="14244" y="14294"/>
                    <a:pt x="19047" y="18164"/>
                  </a:cubicBezTo>
                  <a:cubicBezTo>
                    <a:pt x="19457" y="18485"/>
                    <a:pt x="19815" y="18961"/>
                    <a:pt x="20414" y="18961"/>
                  </a:cubicBezTo>
                  <a:cubicBezTo>
                    <a:pt x="20498" y="18961"/>
                    <a:pt x="20587" y="18951"/>
                    <a:pt x="20682" y="18931"/>
                  </a:cubicBezTo>
                  <a:cubicBezTo>
                    <a:pt x="21182" y="18230"/>
                    <a:pt x="21716" y="17530"/>
                    <a:pt x="22250" y="16829"/>
                  </a:cubicBezTo>
                  <a:cubicBezTo>
                    <a:pt x="22450" y="16596"/>
                    <a:pt x="22650" y="16362"/>
                    <a:pt x="22850" y="16095"/>
                  </a:cubicBezTo>
                  <a:cubicBezTo>
                    <a:pt x="16412" y="10825"/>
                    <a:pt x="9941" y="5555"/>
                    <a:pt x="3469" y="317"/>
                  </a:cubicBezTo>
                  <a:cubicBezTo>
                    <a:pt x="3196" y="108"/>
                    <a:pt x="2930" y="0"/>
                    <a:pt x="26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0"/>
            <p:cNvSpPr/>
            <p:nvPr/>
          </p:nvSpPr>
          <p:spPr>
            <a:xfrm>
              <a:off x="10243699" y="3215313"/>
              <a:ext cx="799717" cy="743386"/>
            </a:xfrm>
            <a:custGeom>
              <a:avLst/>
              <a:gdLst/>
              <a:ahLst/>
              <a:cxnLst/>
              <a:rect l="l" t="t" r="r" b="b"/>
              <a:pathLst>
                <a:path w="18981" h="17644" extrusionOk="0">
                  <a:moveTo>
                    <a:pt x="5374" y="0"/>
                  </a:moveTo>
                  <a:cubicBezTo>
                    <a:pt x="5105" y="0"/>
                    <a:pt x="4851" y="175"/>
                    <a:pt x="4570" y="544"/>
                  </a:cubicBezTo>
                  <a:cubicBezTo>
                    <a:pt x="3236" y="2311"/>
                    <a:pt x="1835" y="4013"/>
                    <a:pt x="467" y="5714"/>
                  </a:cubicBezTo>
                  <a:cubicBezTo>
                    <a:pt x="0" y="6281"/>
                    <a:pt x="134" y="6648"/>
                    <a:pt x="668" y="7082"/>
                  </a:cubicBezTo>
                  <a:cubicBezTo>
                    <a:pt x="1868" y="8049"/>
                    <a:pt x="3069" y="9083"/>
                    <a:pt x="4270" y="10084"/>
                  </a:cubicBezTo>
                  <a:cubicBezTo>
                    <a:pt x="7272" y="12485"/>
                    <a:pt x="10274" y="14854"/>
                    <a:pt x="13243" y="17256"/>
                  </a:cubicBezTo>
                  <a:cubicBezTo>
                    <a:pt x="13531" y="17492"/>
                    <a:pt x="13750" y="17643"/>
                    <a:pt x="13961" y="17643"/>
                  </a:cubicBezTo>
                  <a:cubicBezTo>
                    <a:pt x="14166" y="17643"/>
                    <a:pt x="14364" y="17501"/>
                    <a:pt x="14611" y="17155"/>
                  </a:cubicBezTo>
                  <a:cubicBezTo>
                    <a:pt x="15845" y="15321"/>
                    <a:pt x="17179" y="13553"/>
                    <a:pt x="18514" y="11818"/>
                  </a:cubicBezTo>
                  <a:cubicBezTo>
                    <a:pt x="18947" y="11251"/>
                    <a:pt x="18981" y="10918"/>
                    <a:pt x="18347" y="10417"/>
                  </a:cubicBezTo>
                  <a:cubicBezTo>
                    <a:pt x="15311" y="7982"/>
                    <a:pt x="12309" y="5447"/>
                    <a:pt x="9307" y="2979"/>
                  </a:cubicBezTo>
                  <a:cubicBezTo>
                    <a:pt x="8273" y="2145"/>
                    <a:pt x="7172" y="1311"/>
                    <a:pt x="6171" y="410"/>
                  </a:cubicBezTo>
                  <a:cubicBezTo>
                    <a:pt x="5871" y="142"/>
                    <a:pt x="5616" y="0"/>
                    <a:pt x="537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0"/>
            <p:cNvSpPr/>
            <p:nvPr/>
          </p:nvSpPr>
          <p:spPr>
            <a:xfrm>
              <a:off x="9691384" y="3543483"/>
              <a:ext cx="1063930" cy="885583"/>
            </a:xfrm>
            <a:custGeom>
              <a:avLst/>
              <a:gdLst/>
              <a:ahLst/>
              <a:cxnLst/>
              <a:rect l="l" t="t" r="r" b="b"/>
              <a:pathLst>
                <a:path w="25252" h="21019" extrusionOk="0">
                  <a:moveTo>
                    <a:pt x="4012" y="0"/>
                  </a:moveTo>
                  <a:cubicBezTo>
                    <a:pt x="2434" y="0"/>
                    <a:pt x="1252" y="1791"/>
                    <a:pt x="934" y="3329"/>
                  </a:cubicBezTo>
                  <a:cubicBezTo>
                    <a:pt x="801" y="5264"/>
                    <a:pt x="6271" y="8566"/>
                    <a:pt x="8039" y="10300"/>
                  </a:cubicBezTo>
                  <a:cubicBezTo>
                    <a:pt x="7797" y="10573"/>
                    <a:pt x="19927" y="21019"/>
                    <a:pt x="21989" y="21019"/>
                  </a:cubicBezTo>
                  <a:cubicBezTo>
                    <a:pt x="22199" y="21019"/>
                    <a:pt x="22304" y="20911"/>
                    <a:pt x="22283" y="20675"/>
                  </a:cubicBezTo>
                  <a:cubicBezTo>
                    <a:pt x="17246" y="15604"/>
                    <a:pt x="11175" y="11635"/>
                    <a:pt x="5571" y="6798"/>
                  </a:cubicBezTo>
                  <a:cubicBezTo>
                    <a:pt x="3970" y="5197"/>
                    <a:pt x="0" y="3596"/>
                    <a:pt x="3402" y="1594"/>
                  </a:cubicBezTo>
                  <a:cubicBezTo>
                    <a:pt x="3574" y="1532"/>
                    <a:pt x="3734" y="1504"/>
                    <a:pt x="3886" y="1504"/>
                  </a:cubicBezTo>
                  <a:cubicBezTo>
                    <a:pt x="4704" y="1504"/>
                    <a:pt x="5257" y="2311"/>
                    <a:pt x="5904" y="2762"/>
                  </a:cubicBezTo>
                  <a:cubicBezTo>
                    <a:pt x="10141" y="6198"/>
                    <a:pt x="14177" y="9467"/>
                    <a:pt x="18413" y="12902"/>
                  </a:cubicBezTo>
                  <a:cubicBezTo>
                    <a:pt x="19592" y="13403"/>
                    <a:pt x="22699" y="17291"/>
                    <a:pt x="24580" y="17291"/>
                  </a:cubicBezTo>
                  <a:cubicBezTo>
                    <a:pt x="24827" y="17291"/>
                    <a:pt x="25054" y="17223"/>
                    <a:pt x="25251" y="17072"/>
                  </a:cubicBezTo>
                  <a:cubicBezTo>
                    <a:pt x="22616" y="13503"/>
                    <a:pt x="17713" y="10968"/>
                    <a:pt x="14143" y="7498"/>
                  </a:cubicBezTo>
                  <a:cubicBezTo>
                    <a:pt x="10941" y="5097"/>
                    <a:pt x="8506" y="2461"/>
                    <a:pt x="5304" y="393"/>
                  </a:cubicBezTo>
                  <a:cubicBezTo>
                    <a:pt x="4852" y="120"/>
                    <a:pt x="4419" y="0"/>
                    <a:pt x="401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7" name="Google Shape;457;p30"/>
          <p:cNvSpPr txBox="1">
            <a:spLocks noGrp="1"/>
          </p:cNvSpPr>
          <p:nvPr>
            <p:ph type="title"/>
          </p:nvPr>
        </p:nvSpPr>
        <p:spPr>
          <a:xfrm>
            <a:off x="714125" y="543950"/>
            <a:ext cx="7715700" cy="36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Plot Overview</a:t>
            </a:r>
            <a:endParaRPr/>
          </a:p>
        </p:txBody>
      </p:sp>
      <p:grpSp>
        <p:nvGrpSpPr>
          <p:cNvPr id="458" name="Google Shape;458;p30"/>
          <p:cNvGrpSpPr/>
          <p:nvPr/>
        </p:nvGrpSpPr>
        <p:grpSpPr>
          <a:xfrm>
            <a:off x="5895805" y="1108040"/>
            <a:ext cx="2414343" cy="2142809"/>
            <a:chOff x="9143997" y="717540"/>
            <a:chExt cx="2210734" cy="1962279"/>
          </a:xfrm>
        </p:grpSpPr>
        <p:sp>
          <p:nvSpPr>
            <p:cNvPr id="459" name="Google Shape;459;p30"/>
            <p:cNvSpPr/>
            <p:nvPr/>
          </p:nvSpPr>
          <p:spPr>
            <a:xfrm>
              <a:off x="9839647" y="1845764"/>
              <a:ext cx="192588" cy="251615"/>
            </a:xfrm>
            <a:custGeom>
              <a:avLst/>
              <a:gdLst/>
              <a:ahLst/>
              <a:cxnLst/>
              <a:rect l="l" t="t" r="r" b="b"/>
              <a:pathLst>
                <a:path w="4571" h="5972" extrusionOk="0">
                  <a:moveTo>
                    <a:pt x="2369" y="0"/>
                  </a:moveTo>
                  <a:cubicBezTo>
                    <a:pt x="2336" y="167"/>
                    <a:pt x="2369" y="367"/>
                    <a:pt x="2136" y="467"/>
                  </a:cubicBezTo>
                  <a:cubicBezTo>
                    <a:pt x="2169" y="968"/>
                    <a:pt x="2102" y="1435"/>
                    <a:pt x="1669" y="1768"/>
                  </a:cubicBezTo>
                  <a:cubicBezTo>
                    <a:pt x="1635" y="2202"/>
                    <a:pt x="1435" y="2469"/>
                    <a:pt x="968" y="2469"/>
                  </a:cubicBezTo>
                  <a:cubicBezTo>
                    <a:pt x="901" y="2535"/>
                    <a:pt x="835" y="2602"/>
                    <a:pt x="768" y="2669"/>
                  </a:cubicBezTo>
                  <a:cubicBezTo>
                    <a:pt x="601" y="2969"/>
                    <a:pt x="268" y="2936"/>
                    <a:pt x="1" y="2969"/>
                  </a:cubicBezTo>
                  <a:cubicBezTo>
                    <a:pt x="34" y="3069"/>
                    <a:pt x="34" y="3169"/>
                    <a:pt x="34" y="3236"/>
                  </a:cubicBezTo>
                  <a:cubicBezTo>
                    <a:pt x="1635" y="3369"/>
                    <a:pt x="2002" y="4637"/>
                    <a:pt x="2369" y="5971"/>
                  </a:cubicBezTo>
                  <a:cubicBezTo>
                    <a:pt x="2603" y="5438"/>
                    <a:pt x="2603" y="4971"/>
                    <a:pt x="2903" y="4637"/>
                  </a:cubicBezTo>
                  <a:cubicBezTo>
                    <a:pt x="3070" y="4137"/>
                    <a:pt x="3403" y="3803"/>
                    <a:pt x="3870" y="3570"/>
                  </a:cubicBezTo>
                  <a:cubicBezTo>
                    <a:pt x="4070" y="3303"/>
                    <a:pt x="4537" y="3369"/>
                    <a:pt x="4571" y="2969"/>
                  </a:cubicBezTo>
                  <a:cubicBezTo>
                    <a:pt x="3170" y="2469"/>
                    <a:pt x="2603" y="1335"/>
                    <a:pt x="2369"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0"/>
            <p:cNvSpPr/>
            <p:nvPr/>
          </p:nvSpPr>
          <p:spPr>
            <a:xfrm>
              <a:off x="9956312" y="717540"/>
              <a:ext cx="1323930" cy="1516138"/>
            </a:xfrm>
            <a:custGeom>
              <a:avLst/>
              <a:gdLst/>
              <a:ahLst/>
              <a:cxnLst/>
              <a:rect l="l" t="t" r="r" b="b"/>
              <a:pathLst>
                <a:path w="31423" h="35985" extrusionOk="0">
                  <a:moveTo>
                    <a:pt x="17275" y="1"/>
                  </a:moveTo>
                  <a:cubicBezTo>
                    <a:pt x="17127" y="1"/>
                    <a:pt x="16954" y="68"/>
                    <a:pt x="16746" y="193"/>
                  </a:cubicBezTo>
                  <a:cubicBezTo>
                    <a:pt x="11709" y="3061"/>
                    <a:pt x="6639" y="5930"/>
                    <a:pt x="1568" y="8765"/>
                  </a:cubicBezTo>
                  <a:cubicBezTo>
                    <a:pt x="834" y="9166"/>
                    <a:pt x="401" y="9766"/>
                    <a:pt x="167" y="10533"/>
                  </a:cubicBezTo>
                  <a:cubicBezTo>
                    <a:pt x="0" y="10900"/>
                    <a:pt x="0" y="11267"/>
                    <a:pt x="134" y="11634"/>
                  </a:cubicBezTo>
                  <a:cubicBezTo>
                    <a:pt x="267" y="12235"/>
                    <a:pt x="601" y="12802"/>
                    <a:pt x="901" y="13335"/>
                  </a:cubicBezTo>
                  <a:cubicBezTo>
                    <a:pt x="2335" y="15904"/>
                    <a:pt x="3770" y="18472"/>
                    <a:pt x="5238" y="21008"/>
                  </a:cubicBezTo>
                  <a:cubicBezTo>
                    <a:pt x="7906" y="25644"/>
                    <a:pt x="10475" y="30314"/>
                    <a:pt x="13143" y="34918"/>
                  </a:cubicBezTo>
                  <a:cubicBezTo>
                    <a:pt x="13377" y="35351"/>
                    <a:pt x="13510" y="35885"/>
                    <a:pt x="14077" y="35985"/>
                  </a:cubicBezTo>
                  <a:cubicBezTo>
                    <a:pt x="14211" y="35918"/>
                    <a:pt x="14311" y="35818"/>
                    <a:pt x="14311" y="35718"/>
                  </a:cubicBezTo>
                  <a:cubicBezTo>
                    <a:pt x="14477" y="34350"/>
                    <a:pt x="15478" y="33783"/>
                    <a:pt x="16546" y="33183"/>
                  </a:cubicBezTo>
                  <a:cubicBezTo>
                    <a:pt x="21149" y="30581"/>
                    <a:pt x="25752" y="28013"/>
                    <a:pt x="30322" y="25377"/>
                  </a:cubicBezTo>
                  <a:cubicBezTo>
                    <a:pt x="30722" y="25177"/>
                    <a:pt x="31189" y="24977"/>
                    <a:pt x="31356" y="24477"/>
                  </a:cubicBezTo>
                  <a:cubicBezTo>
                    <a:pt x="31423" y="23876"/>
                    <a:pt x="31056" y="23409"/>
                    <a:pt x="30789" y="22942"/>
                  </a:cubicBezTo>
                  <a:cubicBezTo>
                    <a:pt x="26786" y="15871"/>
                    <a:pt x="22783" y="8799"/>
                    <a:pt x="18814" y="1727"/>
                  </a:cubicBezTo>
                  <a:cubicBezTo>
                    <a:pt x="18547" y="1260"/>
                    <a:pt x="18247" y="793"/>
                    <a:pt x="17780" y="426"/>
                  </a:cubicBezTo>
                  <a:cubicBezTo>
                    <a:pt x="17643" y="134"/>
                    <a:pt x="17484" y="1"/>
                    <a:pt x="17275" y="1"/>
                  </a:cubicBezTo>
                  <a:close/>
                </a:path>
              </a:pathLst>
            </a:custGeom>
            <a:solidFill>
              <a:srgbClr val="FFF9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30"/>
            <p:cNvSpPr/>
            <p:nvPr/>
          </p:nvSpPr>
          <p:spPr>
            <a:xfrm>
              <a:off x="9165063" y="1185211"/>
              <a:ext cx="1271938" cy="1424036"/>
            </a:xfrm>
            <a:custGeom>
              <a:avLst/>
              <a:gdLst/>
              <a:ahLst/>
              <a:cxnLst/>
              <a:rect l="l" t="t" r="r" b="b"/>
              <a:pathLst>
                <a:path w="30189" h="33799" extrusionOk="0">
                  <a:moveTo>
                    <a:pt x="15647" y="11206"/>
                  </a:moveTo>
                  <a:lnTo>
                    <a:pt x="15647" y="11206"/>
                  </a:lnTo>
                  <a:cubicBezTo>
                    <a:pt x="15514" y="11285"/>
                    <a:pt x="15380" y="11365"/>
                    <a:pt x="15245" y="11442"/>
                  </a:cubicBezTo>
                  <a:cubicBezTo>
                    <a:pt x="13039" y="12711"/>
                    <a:pt x="10805" y="13953"/>
                    <a:pt x="8569" y="15167"/>
                  </a:cubicBezTo>
                  <a:lnTo>
                    <a:pt x="8569" y="15167"/>
                  </a:lnTo>
                  <a:cubicBezTo>
                    <a:pt x="10694" y="14003"/>
                    <a:pt x="12775" y="12748"/>
                    <a:pt x="14911" y="11575"/>
                  </a:cubicBezTo>
                  <a:cubicBezTo>
                    <a:pt x="15150" y="11446"/>
                    <a:pt x="15400" y="11329"/>
                    <a:pt x="15647" y="11206"/>
                  </a:cubicBezTo>
                  <a:close/>
                  <a:moveTo>
                    <a:pt x="16345" y="0"/>
                  </a:moveTo>
                  <a:cubicBezTo>
                    <a:pt x="15812" y="167"/>
                    <a:pt x="15345" y="434"/>
                    <a:pt x="14944" y="768"/>
                  </a:cubicBezTo>
                  <a:cubicBezTo>
                    <a:pt x="14778" y="1301"/>
                    <a:pt x="15111" y="1668"/>
                    <a:pt x="15311" y="2069"/>
                  </a:cubicBezTo>
                  <a:cubicBezTo>
                    <a:pt x="17279" y="5504"/>
                    <a:pt x="19214" y="8974"/>
                    <a:pt x="21182" y="12409"/>
                  </a:cubicBezTo>
                  <a:cubicBezTo>
                    <a:pt x="22316" y="14444"/>
                    <a:pt x="23417" y="16479"/>
                    <a:pt x="24618" y="18480"/>
                  </a:cubicBezTo>
                  <a:cubicBezTo>
                    <a:pt x="24485" y="18464"/>
                    <a:pt x="24351" y="18447"/>
                    <a:pt x="24218" y="18447"/>
                  </a:cubicBezTo>
                  <a:cubicBezTo>
                    <a:pt x="24084" y="18447"/>
                    <a:pt x="23951" y="18464"/>
                    <a:pt x="23817" y="18514"/>
                  </a:cubicBezTo>
                  <a:cubicBezTo>
                    <a:pt x="20215" y="20415"/>
                    <a:pt x="16646" y="22483"/>
                    <a:pt x="13076" y="24451"/>
                  </a:cubicBezTo>
                  <a:cubicBezTo>
                    <a:pt x="16012" y="22717"/>
                    <a:pt x="19014" y="21082"/>
                    <a:pt x="21983" y="19414"/>
                  </a:cubicBezTo>
                  <a:cubicBezTo>
                    <a:pt x="22283" y="19248"/>
                    <a:pt x="22583" y="19081"/>
                    <a:pt x="22717" y="18747"/>
                  </a:cubicBezTo>
                  <a:cubicBezTo>
                    <a:pt x="22483" y="18180"/>
                    <a:pt x="21916" y="17980"/>
                    <a:pt x="21482" y="17646"/>
                  </a:cubicBezTo>
                  <a:cubicBezTo>
                    <a:pt x="20715" y="17646"/>
                    <a:pt x="20181" y="18147"/>
                    <a:pt x="19548" y="18480"/>
                  </a:cubicBezTo>
                  <a:cubicBezTo>
                    <a:pt x="17013" y="19915"/>
                    <a:pt x="14477" y="21382"/>
                    <a:pt x="11876" y="22750"/>
                  </a:cubicBezTo>
                  <a:cubicBezTo>
                    <a:pt x="14678" y="21082"/>
                    <a:pt x="17546" y="19548"/>
                    <a:pt x="20348" y="17913"/>
                  </a:cubicBezTo>
                  <a:cubicBezTo>
                    <a:pt x="20715" y="17746"/>
                    <a:pt x="21082" y="17546"/>
                    <a:pt x="21216" y="17146"/>
                  </a:cubicBezTo>
                  <a:cubicBezTo>
                    <a:pt x="21249" y="16512"/>
                    <a:pt x="20982" y="16112"/>
                    <a:pt x="20482" y="15812"/>
                  </a:cubicBezTo>
                  <a:cubicBezTo>
                    <a:pt x="20432" y="15805"/>
                    <a:pt x="20384" y="15801"/>
                    <a:pt x="20337" y="15801"/>
                  </a:cubicBezTo>
                  <a:cubicBezTo>
                    <a:pt x="19950" y="15801"/>
                    <a:pt x="19675" y="16033"/>
                    <a:pt x="19348" y="16212"/>
                  </a:cubicBezTo>
                  <a:cubicBezTo>
                    <a:pt x="16546" y="17780"/>
                    <a:pt x="13777" y="19414"/>
                    <a:pt x="10942" y="20949"/>
                  </a:cubicBezTo>
                  <a:cubicBezTo>
                    <a:pt x="13543" y="19414"/>
                    <a:pt x="16179" y="17947"/>
                    <a:pt x="18814" y="16446"/>
                  </a:cubicBezTo>
                  <a:cubicBezTo>
                    <a:pt x="19314" y="16145"/>
                    <a:pt x="19915" y="15945"/>
                    <a:pt x="20181" y="15378"/>
                  </a:cubicBezTo>
                  <a:cubicBezTo>
                    <a:pt x="20248" y="14778"/>
                    <a:pt x="20015" y="14344"/>
                    <a:pt x="19481" y="14044"/>
                  </a:cubicBezTo>
                  <a:cubicBezTo>
                    <a:pt x="19456" y="14042"/>
                    <a:pt x="19431" y="14042"/>
                    <a:pt x="19407" y="14042"/>
                  </a:cubicBezTo>
                  <a:cubicBezTo>
                    <a:pt x="18913" y="14042"/>
                    <a:pt x="18562" y="14353"/>
                    <a:pt x="18180" y="14544"/>
                  </a:cubicBezTo>
                  <a:cubicBezTo>
                    <a:pt x="15445" y="16045"/>
                    <a:pt x="12743" y="17613"/>
                    <a:pt x="9907" y="19214"/>
                  </a:cubicBezTo>
                  <a:cubicBezTo>
                    <a:pt x="10174" y="18914"/>
                    <a:pt x="10374" y="18814"/>
                    <a:pt x="10608" y="18714"/>
                  </a:cubicBezTo>
                  <a:cubicBezTo>
                    <a:pt x="12976" y="17446"/>
                    <a:pt x="15311" y="16045"/>
                    <a:pt x="17646" y="14744"/>
                  </a:cubicBezTo>
                  <a:cubicBezTo>
                    <a:pt x="18213" y="14444"/>
                    <a:pt x="18847" y="14211"/>
                    <a:pt x="19214" y="13644"/>
                  </a:cubicBezTo>
                  <a:cubicBezTo>
                    <a:pt x="19247" y="13043"/>
                    <a:pt x="18981" y="12609"/>
                    <a:pt x="18514" y="12276"/>
                  </a:cubicBezTo>
                  <a:cubicBezTo>
                    <a:pt x="18466" y="12271"/>
                    <a:pt x="18420" y="12269"/>
                    <a:pt x="18374" y="12269"/>
                  </a:cubicBezTo>
                  <a:cubicBezTo>
                    <a:pt x="17815" y="12269"/>
                    <a:pt x="17411" y="12630"/>
                    <a:pt x="16979" y="12876"/>
                  </a:cubicBezTo>
                  <a:cubicBezTo>
                    <a:pt x="14311" y="14344"/>
                    <a:pt x="11675" y="15845"/>
                    <a:pt x="8973" y="17380"/>
                  </a:cubicBezTo>
                  <a:cubicBezTo>
                    <a:pt x="9074" y="17213"/>
                    <a:pt x="9174" y="17146"/>
                    <a:pt x="9274" y="17079"/>
                  </a:cubicBezTo>
                  <a:cubicBezTo>
                    <a:pt x="11842" y="15678"/>
                    <a:pt x="14377" y="14244"/>
                    <a:pt x="16912" y="12776"/>
                  </a:cubicBezTo>
                  <a:cubicBezTo>
                    <a:pt x="17379" y="12509"/>
                    <a:pt x="17947" y="12309"/>
                    <a:pt x="18180" y="11742"/>
                  </a:cubicBezTo>
                  <a:cubicBezTo>
                    <a:pt x="18180" y="11142"/>
                    <a:pt x="17980" y="10675"/>
                    <a:pt x="17413" y="10408"/>
                  </a:cubicBezTo>
                  <a:cubicBezTo>
                    <a:pt x="17045" y="10485"/>
                    <a:pt x="16705" y="10625"/>
                    <a:pt x="16377" y="10793"/>
                  </a:cubicBezTo>
                  <a:lnTo>
                    <a:pt x="16377" y="10793"/>
                  </a:lnTo>
                  <a:cubicBezTo>
                    <a:pt x="16678" y="10588"/>
                    <a:pt x="16946" y="10340"/>
                    <a:pt x="17146" y="10008"/>
                  </a:cubicBezTo>
                  <a:cubicBezTo>
                    <a:pt x="17179" y="9407"/>
                    <a:pt x="16946" y="8940"/>
                    <a:pt x="16412" y="8640"/>
                  </a:cubicBezTo>
                  <a:cubicBezTo>
                    <a:pt x="15845" y="8640"/>
                    <a:pt x="15445" y="8974"/>
                    <a:pt x="14978" y="9240"/>
                  </a:cubicBezTo>
                  <a:cubicBezTo>
                    <a:pt x="12276" y="10775"/>
                    <a:pt x="9574" y="12309"/>
                    <a:pt x="6872" y="13810"/>
                  </a:cubicBezTo>
                  <a:cubicBezTo>
                    <a:pt x="9641" y="12176"/>
                    <a:pt x="12443" y="10641"/>
                    <a:pt x="15211" y="9040"/>
                  </a:cubicBezTo>
                  <a:cubicBezTo>
                    <a:pt x="15578" y="8840"/>
                    <a:pt x="16012" y="8673"/>
                    <a:pt x="16179" y="8206"/>
                  </a:cubicBezTo>
                  <a:cubicBezTo>
                    <a:pt x="16245" y="7873"/>
                    <a:pt x="16112" y="7539"/>
                    <a:pt x="15945" y="7239"/>
                  </a:cubicBezTo>
                  <a:cubicBezTo>
                    <a:pt x="15044" y="5705"/>
                    <a:pt x="14177" y="4137"/>
                    <a:pt x="13277" y="2602"/>
                  </a:cubicBezTo>
                  <a:cubicBezTo>
                    <a:pt x="13143" y="2369"/>
                    <a:pt x="13010" y="2102"/>
                    <a:pt x="12676" y="2035"/>
                  </a:cubicBezTo>
                  <a:cubicBezTo>
                    <a:pt x="8640" y="4304"/>
                    <a:pt x="4604" y="6605"/>
                    <a:pt x="534" y="8840"/>
                  </a:cubicBezTo>
                  <a:cubicBezTo>
                    <a:pt x="0" y="9140"/>
                    <a:pt x="367" y="9374"/>
                    <a:pt x="434" y="9674"/>
                  </a:cubicBezTo>
                  <a:cubicBezTo>
                    <a:pt x="401" y="10208"/>
                    <a:pt x="701" y="10675"/>
                    <a:pt x="968" y="11142"/>
                  </a:cubicBezTo>
                  <a:cubicBezTo>
                    <a:pt x="4737" y="17847"/>
                    <a:pt x="8540" y="24551"/>
                    <a:pt x="12309" y="31256"/>
                  </a:cubicBezTo>
                  <a:cubicBezTo>
                    <a:pt x="12776" y="32090"/>
                    <a:pt x="13143" y="33024"/>
                    <a:pt x="13844" y="33691"/>
                  </a:cubicBezTo>
                  <a:cubicBezTo>
                    <a:pt x="14003" y="33767"/>
                    <a:pt x="14153" y="33798"/>
                    <a:pt x="14294" y="33798"/>
                  </a:cubicBezTo>
                  <a:cubicBezTo>
                    <a:pt x="14713" y="33798"/>
                    <a:pt x="15062" y="33524"/>
                    <a:pt x="15411" y="33324"/>
                  </a:cubicBezTo>
                  <a:cubicBezTo>
                    <a:pt x="19948" y="30756"/>
                    <a:pt x="24518" y="28221"/>
                    <a:pt x="29054" y="25652"/>
                  </a:cubicBezTo>
                  <a:cubicBezTo>
                    <a:pt x="29421" y="25452"/>
                    <a:pt x="29788" y="25252"/>
                    <a:pt x="29955" y="24852"/>
                  </a:cubicBezTo>
                  <a:cubicBezTo>
                    <a:pt x="30189" y="24351"/>
                    <a:pt x="29955" y="23918"/>
                    <a:pt x="29722" y="23451"/>
                  </a:cubicBezTo>
                  <a:cubicBezTo>
                    <a:pt x="28087" y="20482"/>
                    <a:pt x="26386" y="17546"/>
                    <a:pt x="24718" y="14611"/>
                  </a:cubicBezTo>
                  <a:cubicBezTo>
                    <a:pt x="22083" y="9874"/>
                    <a:pt x="19348" y="5204"/>
                    <a:pt x="16779" y="467"/>
                  </a:cubicBezTo>
                  <a:cubicBezTo>
                    <a:pt x="16679" y="267"/>
                    <a:pt x="16579" y="67"/>
                    <a:pt x="16345" y="0"/>
                  </a:cubicBezTo>
                  <a:close/>
                </a:path>
              </a:pathLst>
            </a:custGeom>
            <a:solidFill>
              <a:srgbClr val="F6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30"/>
            <p:cNvSpPr/>
            <p:nvPr/>
          </p:nvSpPr>
          <p:spPr>
            <a:xfrm>
              <a:off x="9143997" y="722006"/>
              <a:ext cx="2210734" cy="1957813"/>
            </a:xfrm>
            <a:custGeom>
              <a:avLst/>
              <a:gdLst/>
              <a:ahLst/>
              <a:cxnLst/>
              <a:rect l="l" t="t" r="r" b="b"/>
              <a:pathLst>
                <a:path w="52471" h="46468" extrusionOk="0">
                  <a:moveTo>
                    <a:pt x="37844" y="1"/>
                  </a:moveTo>
                  <a:cubicBezTo>
                    <a:pt x="37619" y="1"/>
                    <a:pt x="37363" y="105"/>
                    <a:pt x="37060" y="320"/>
                  </a:cubicBezTo>
                  <a:cubicBezTo>
                    <a:pt x="37960" y="1921"/>
                    <a:pt x="38828" y="3522"/>
                    <a:pt x="39728" y="5124"/>
                  </a:cubicBezTo>
                  <a:cubicBezTo>
                    <a:pt x="43298" y="11528"/>
                    <a:pt x="46934" y="17933"/>
                    <a:pt x="50536" y="24337"/>
                  </a:cubicBezTo>
                  <a:cubicBezTo>
                    <a:pt x="50603" y="25105"/>
                    <a:pt x="49969" y="25305"/>
                    <a:pt x="49469" y="25572"/>
                  </a:cubicBezTo>
                  <a:cubicBezTo>
                    <a:pt x="45032" y="28140"/>
                    <a:pt x="40529" y="30642"/>
                    <a:pt x="36092" y="33144"/>
                  </a:cubicBezTo>
                  <a:cubicBezTo>
                    <a:pt x="35259" y="33644"/>
                    <a:pt x="34691" y="34244"/>
                    <a:pt x="34458" y="35178"/>
                  </a:cubicBezTo>
                  <a:cubicBezTo>
                    <a:pt x="34288" y="35971"/>
                    <a:pt x="33469" y="36572"/>
                    <a:pt x="32654" y="36572"/>
                  </a:cubicBezTo>
                  <a:cubicBezTo>
                    <a:pt x="32509" y="36572"/>
                    <a:pt x="32364" y="36553"/>
                    <a:pt x="32223" y="36513"/>
                  </a:cubicBezTo>
                  <a:cubicBezTo>
                    <a:pt x="31905" y="36433"/>
                    <a:pt x="31598" y="36395"/>
                    <a:pt x="31299" y="36395"/>
                  </a:cubicBezTo>
                  <a:cubicBezTo>
                    <a:pt x="30598" y="36395"/>
                    <a:pt x="29943" y="36605"/>
                    <a:pt x="29288" y="36980"/>
                  </a:cubicBezTo>
                  <a:cubicBezTo>
                    <a:pt x="26352" y="38648"/>
                    <a:pt x="23450" y="40282"/>
                    <a:pt x="20515" y="41950"/>
                  </a:cubicBezTo>
                  <a:cubicBezTo>
                    <a:pt x="18947" y="42817"/>
                    <a:pt x="17412" y="43751"/>
                    <a:pt x="15811" y="44585"/>
                  </a:cubicBezTo>
                  <a:cubicBezTo>
                    <a:pt x="15547" y="44717"/>
                    <a:pt x="15284" y="44870"/>
                    <a:pt x="15026" y="44870"/>
                  </a:cubicBezTo>
                  <a:cubicBezTo>
                    <a:pt x="14827" y="44870"/>
                    <a:pt x="14632" y="44780"/>
                    <a:pt x="14444" y="44518"/>
                  </a:cubicBezTo>
                  <a:cubicBezTo>
                    <a:pt x="12843" y="41716"/>
                    <a:pt x="11275" y="38914"/>
                    <a:pt x="9674" y="36112"/>
                  </a:cubicBezTo>
                  <a:cubicBezTo>
                    <a:pt x="6772" y="30942"/>
                    <a:pt x="3836" y="25805"/>
                    <a:pt x="934" y="20668"/>
                  </a:cubicBezTo>
                  <a:cubicBezTo>
                    <a:pt x="0" y="21135"/>
                    <a:pt x="33" y="21735"/>
                    <a:pt x="534" y="22603"/>
                  </a:cubicBezTo>
                  <a:cubicBezTo>
                    <a:pt x="3202" y="27273"/>
                    <a:pt x="5838" y="31976"/>
                    <a:pt x="8506" y="36680"/>
                  </a:cubicBezTo>
                  <a:cubicBezTo>
                    <a:pt x="10207" y="39682"/>
                    <a:pt x="11942" y="42684"/>
                    <a:pt x="13610" y="45686"/>
                  </a:cubicBezTo>
                  <a:cubicBezTo>
                    <a:pt x="13881" y="46207"/>
                    <a:pt x="14139" y="46468"/>
                    <a:pt x="14498" y="46468"/>
                  </a:cubicBezTo>
                  <a:cubicBezTo>
                    <a:pt x="14713" y="46468"/>
                    <a:pt x="14965" y="46374"/>
                    <a:pt x="15278" y="46186"/>
                  </a:cubicBezTo>
                  <a:cubicBezTo>
                    <a:pt x="17279" y="44985"/>
                    <a:pt x="19314" y="43918"/>
                    <a:pt x="21349" y="42751"/>
                  </a:cubicBezTo>
                  <a:cubicBezTo>
                    <a:pt x="24151" y="41183"/>
                    <a:pt x="26919" y="39615"/>
                    <a:pt x="29688" y="38047"/>
                  </a:cubicBezTo>
                  <a:cubicBezTo>
                    <a:pt x="29883" y="37933"/>
                    <a:pt x="30047" y="37851"/>
                    <a:pt x="30202" y="37851"/>
                  </a:cubicBezTo>
                  <a:cubicBezTo>
                    <a:pt x="30365" y="37851"/>
                    <a:pt x="30518" y="37941"/>
                    <a:pt x="30689" y="38181"/>
                  </a:cubicBezTo>
                  <a:cubicBezTo>
                    <a:pt x="31037" y="38616"/>
                    <a:pt x="31669" y="38838"/>
                    <a:pt x="32280" y="38838"/>
                  </a:cubicBezTo>
                  <a:cubicBezTo>
                    <a:pt x="32605" y="38838"/>
                    <a:pt x="32924" y="38775"/>
                    <a:pt x="33190" y="38648"/>
                  </a:cubicBezTo>
                  <a:cubicBezTo>
                    <a:pt x="34024" y="38214"/>
                    <a:pt x="34792" y="37714"/>
                    <a:pt x="35625" y="37247"/>
                  </a:cubicBezTo>
                  <a:cubicBezTo>
                    <a:pt x="36426" y="36813"/>
                    <a:pt x="36793" y="36079"/>
                    <a:pt x="36626" y="35212"/>
                  </a:cubicBezTo>
                  <a:cubicBezTo>
                    <a:pt x="36493" y="34311"/>
                    <a:pt x="36893" y="33978"/>
                    <a:pt x="37560" y="33577"/>
                  </a:cubicBezTo>
                  <a:cubicBezTo>
                    <a:pt x="42197" y="31009"/>
                    <a:pt x="46800" y="28440"/>
                    <a:pt x="51370" y="25838"/>
                  </a:cubicBezTo>
                  <a:cubicBezTo>
                    <a:pt x="52437" y="25238"/>
                    <a:pt x="52471" y="25138"/>
                    <a:pt x="51904" y="24104"/>
                  </a:cubicBezTo>
                  <a:cubicBezTo>
                    <a:pt x="47534" y="16365"/>
                    <a:pt x="43131" y="8593"/>
                    <a:pt x="38794" y="821"/>
                  </a:cubicBezTo>
                  <a:cubicBezTo>
                    <a:pt x="38504" y="282"/>
                    <a:pt x="38214" y="1"/>
                    <a:pt x="37844" y="1"/>
                  </a:cubicBezTo>
                  <a:close/>
                </a:path>
              </a:pathLst>
            </a:custGeom>
            <a:solidFill>
              <a:srgbClr val="6349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30"/>
            <p:cNvSpPr/>
            <p:nvPr/>
          </p:nvSpPr>
          <p:spPr>
            <a:xfrm>
              <a:off x="9853719" y="1173961"/>
              <a:ext cx="699821" cy="1070797"/>
            </a:xfrm>
            <a:custGeom>
              <a:avLst/>
              <a:gdLst/>
              <a:ahLst/>
              <a:cxnLst/>
              <a:rect l="l" t="t" r="r" b="b"/>
              <a:pathLst>
                <a:path w="16610" h="25415" extrusionOk="0">
                  <a:moveTo>
                    <a:pt x="889" y="1"/>
                  </a:moveTo>
                  <a:cubicBezTo>
                    <a:pt x="584" y="1"/>
                    <a:pt x="284" y="67"/>
                    <a:pt x="0" y="267"/>
                  </a:cubicBezTo>
                  <a:cubicBezTo>
                    <a:pt x="134" y="901"/>
                    <a:pt x="401" y="1502"/>
                    <a:pt x="734" y="2069"/>
                  </a:cubicBezTo>
                  <a:cubicBezTo>
                    <a:pt x="2702" y="5471"/>
                    <a:pt x="4737" y="8840"/>
                    <a:pt x="6605" y="12309"/>
                  </a:cubicBezTo>
                  <a:cubicBezTo>
                    <a:pt x="8740" y="16246"/>
                    <a:pt x="11008" y="20115"/>
                    <a:pt x="13210" y="24018"/>
                  </a:cubicBezTo>
                  <a:cubicBezTo>
                    <a:pt x="13410" y="24385"/>
                    <a:pt x="13543" y="24685"/>
                    <a:pt x="13443" y="25085"/>
                  </a:cubicBezTo>
                  <a:cubicBezTo>
                    <a:pt x="13498" y="25140"/>
                    <a:pt x="13575" y="25194"/>
                    <a:pt x="13637" y="25194"/>
                  </a:cubicBezTo>
                  <a:cubicBezTo>
                    <a:pt x="13651" y="25194"/>
                    <a:pt x="13665" y="25191"/>
                    <a:pt x="13677" y="25185"/>
                  </a:cubicBezTo>
                  <a:cubicBezTo>
                    <a:pt x="14066" y="25099"/>
                    <a:pt x="14443" y="25043"/>
                    <a:pt x="14812" y="25043"/>
                  </a:cubicBezTo>
                  <a:cubicBezTo>
                    <a:pt x="15298" y="25043"/>
                    <a:pt x="15772" y="25139"/>
                    <a:pt x="16245" y="25385"/>
                  </a:cubicBezTo>
                  <a:cubicBezTo>
                    <a:pt x="16282" y="25398"/>
                    <a:pt x="16345" y="25414"/>
                    <a:pt x="16406" y="25414"/>
                  </a:cubicBezTo>
                  <a:cubicBezTo>
                    <a:pt x="16511" y="25414"/>
                    <a:pt x="16609" y="25364"/>
                    <a:pt x="16546" y="25152"/>
                  </a:cubicBezTo>
                  <a:cubicBezTo>
                    <a:pt x="16345" y="24852"/>
                    <a:pt x="16145" y="24518"/>
                    <a:pt x="15978" y="24218"/>
                  </a:cubicBezTo>
                  <a:cubicBezTo>
                    <a:pt x="14144" y="21016"/>
                    <a:pt x="12309" y="17847"/>
                    <a:pt x="10541" y="14611"/>
                  </a:cubicBezTo>
                  <a:cubicBezTo>
                    <a:pt x="9207" y="12176"/>
                    <a:pt x="7806" y="9774"/>
                    <a:pt x="6472" y="7339"/>
                  </a:cubicBezTo>
                  <a:cubicBezTo>
                    <a:pt x="5204" y="5104"/>
                    <a:pt x="3903" y="2903"/>
                    <a:pt x="2736" y="601"/>
                  </a:cubicBezTo>
                  <a:cubicBezTo>
                    <a:pt x="2514" y="435"/>
                    <a:pt x="2362" y="85"/>
                    <a:pt x="2030" y="85"/>
                  </a:cubicBezTo>
                  <a:cubicBezTo>
                    <a:pt x="1962" y="85"/>
                    <a:pt x="1887" y="100"/>
                    <a:pt x="1802" y="134"/>
                  </a:cubicBezTo>
                  <a:cubicBezTo>
                    <a:pt x="1501" y="67"/>
                    <a:pt x="1193" y="1"/>
                    <a:pt x="8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30"/>
            <p:cNvSpPr/>
            <p:nvPr/>
          </p:nvSpPr>
          <p:spPr>
            <a:xfrm>
              <a:off x="9929600" y="1161322"/>
              <a:ext cx="39394" cy="38256"/>
            </a:xfrm>
            <a:custGeom>
              <a:avLst/>
              <a:gdLst/>
              <a:ahLst/>
              <a:cxnLst/>
              <a:rect l="l" t="t" r="r" b="b"/>
              <a:pathLst>
                <a:path w="935" h="908" extrusionOk="0">
                  <a:moveTo>
                    <a:pt x="801" y="0"/>
                  </a:moveTo>
                  <a:cubicBezTo>
                    <a:pt x="534" y="134"/>
                    <a:pt x="167" y="100"/>
                    <a:pt x="1" y="434"/>
                  </a:cubicBezTo>
                  <a:cubicBezTo>
                    <a:pt x="311" y="527"/>
                    <a:pt x="477" y="908"/>
                    <a:pt x="846" y="908"/>
                  </a:cubicBezTo>
                  <a:cubicBezTo>
                    <a:pt x="875" y="908"/>
                    <a:pt x="904" y="906"/>
                    <a:pt x="935" y="901"/>
                  </a:cubicBezTo>
                  <a:lnTo>
                    <a:pt x="80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30"/>
            <p:cNvSpPr/>
            <p:nvPr/>
          </p:nvSpPr>
          <p:spPr>
            <a:xfrm>
              <a:off x="9751126" y="1747385"/>
              <a:ext cx="1547400" cy="880190"/>
            </a:xfrm>
            <a:custGeom>
              <a:avLst/>
              <a:gdLst/>
              <a:ahLst/>
              <a:cxnLst/>
              <a:rect l="l" t="t" r="r" b="b"/>
              <a:pathLst>
                <a:path w="36727" h="20891" extrusionOk="0">
                  <a:moveTo>
                    <a:pt x="36126" y="0"/>
                  </a:moveTo>
                  <a:cubicBezTo>
                    <a:pt x="35893" y="167"/>
                    <a:pt x="35659" y="334"/>
                    <a:pt x="35426" y="467"/>
                  </a:cubicBezTo>
                  <a:cubicBezTo>
                    <a:pt x="30522" y="3269"/>
                    <a:pt x="25619" y="6071"/>
                    <a:pt x="20648" y="8807"/>
                  </a:cubicBezTo>
                  <a:cubicBezTo>
                    <a:pt x="19514" y="9440"/>
                    <a:pt x="18914" y="10241"/>
                    <a:pt x="18981" y="11542"/>
                  </a:cubicBezTo>
                  <a:cubicBezTo>
                    <a:pt x="18981" y="11575"/>
                    <a:pt x="18981" y="11609"/>
                    <a:pt x="18947" y="11642"/>
                  </a:cubicBezTo>
                  <a:lnTo>
                    <a:pt x="18880" y="11642"/>
                  </a:lnTo>
                  <a:cubicBezTo>
                    <a:pt x="18371" y="11256"/>
                    <a:pt x="17853" y="11082"/>
                    <a:pt x="17325" y="11082"/>
                  </a:cubicBezTo>
                  <a:cubicBezTo>
                    <a:pt x="16850" y="11082"/>
                    <a:pt x="16368" y="11222"/>
                    <a:pt x="15878" y="11475"/>
                  </a:cubicBezTo>
                  <a:cubicBezTo>
                    <a:pt x="15812" y="11542"/>
                    <a:pt x="15745" y="11609"/>
                    <a:pt x="15645" y="11642"/>
                  </a:cubicBezTo>
                  <a:cubicBezTo>
                    <a:pt x="10708" y="14444"/>
                    <a:pt x="5738" y="17246"/>
                    <a:pt x="768" y="20048"/>
                  </a:cubicBezTo>
                  <a:cubicBezTo>
                    <a:pt x="606" y="20140"/>
                    <a:pt x="444" y="20281"/>
                    <a:pt x="260" y="20281"/>
                  </a:cubicBezTo>
                  <a:cubicBezTo>
                    <a:pt x="179" y="20281"/>
                    <a:pt x="93" y="20253"/>
                    <a:pt x="0" y="20181"/>
                  </a:cubicBezTo>
                  <a:lnTo>
                    <a:pt x="0" y="20181"/>
                  </a:lnTo>
                  <a:cubicBezTo>
                    <a:pt x="159" y="20677"/>
                    <a:pt x="353" y="20890"/>
                    <a:pt x="645" y="20890"/>
                  </a:cubicBezTo>
                  <a:cubicBezTo>
                    <a:pt x="845" y="20890"/>
                    <a:pt x="1090" y="20791"/>
                    <a:pt x="1401" y="20615"/>
                  </a:cubicBezTo>
                  <a:cubicBezTo>
                    <a:pt x="6071" y="17947"/>
                    <a:pt x="10741" y="15345"/>
                    <a:pt x="15445" y="12676"/>
                  </a:cubicBezTo>
                  <a:cubicBezTo>
                    <a:pt x="15867" y="12426"/>
                    <a:pt x="16301" y="12298"/>
                    <a:pt x="16746" y="12298"/>
                  </a:cubicBezTo>
                  <a:cubicBezTo>
                    <a:pt x="17073" y="12298"/>
                    <a:pt x="17407" y="12368"/>
                    <a:pt x="17746" y="12509"/>
                  </a:cubicBezTo>
                  <a:cubicBezTo>
                    <a:pt x="17881" y="12559"/>
                    <a:pt x="18029" y="12582"/>
                    <a:pt x="18185" y="12582"/>
                  </a:cubicBezTo>
                  <a:cubicBezTo>
                    <a:pt x="19073" y="12582"/>
                    <a:pt x="20201" y="11831"/>
                    <a:pt x="20315" y="11008"/>
                  </a:cubicBezTo>
                  <a:cubicBezTo>
                    <a:pt x="20448" y="10174"/>
                    <a:pt x="20882" y="9607"/>
                    <a:pt x="21616" y="9207"/>
                  </a:cubicBezTo>
                  <a:cubicBezTo>
                    <a:pt x="26319" y="6572"/>
                    <a:pt x="31022" y="3870"/>
                    <a:pt x="35726" y="1235"/>
                  </a:cubicBezTo>
                  <a:cubicBezTo>
                    <a:pt x="36293" y="934"/>
                    <a:pt x="36727" y="634"/>
                    <a:pt x="3612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30"/>
            <p:cNvSpPr/>
            <p:nvPr/>
          </p:nvSpPr>
          <p:spPr>
            <a:xfrm>
              <a:off x="9326684" y="1387152"/>
              <a:ext cx="431521" cy="255197"/>
            </a:xfrm>
            <a:custGeom>
              <a:avLst/>
              <a:gdLst/>
              <a:ahLst/>
              <a:cxnLst/>
              <a:rect l="l" t="t" r="r" b="b"/>
              <a:pathLst>
                <a:path w="10242" h="6057" extrusionOk="0">
                  <a:moveTo>
                    <a:pt x="9377" y="0"/>
                  </a:moveTo>
                  <a:cubicBezTo>
                    <a:pt x="9226" y="0"/>
                    <a:pt x="9094" y="84"/>
                    <a:pt x="8974" y="144"/>
                  </a:cubicBezTo>
                  <a:cubicBezTo>
                    <a:pt x="6138" y="1745"/>
                    <a:pt x="3336" y="3313"/>
                    <a:pt x="534" y="4914"/>
                  </a:cubicBezTo>
                  <a:cubicBezTo>
                    <a:pt x="201" y="5115"/>
                    <a:pt x="0" y="5281"/>
                    <a:pt x="234" y="5715"/>
                  </a:cubicBezTo>
                  <a:cubicBezTo>
                    <a:pt x="367" y="5961"/>
                    <a:pt x="499" y="6057"/>
                    <a:pt x="656" y="6057"/>
                  </a:cubicBezTo>
                  <a:cubicBezTo>
                    <a:pt x="776" y="6057"/>
                    <a:pt x="909" y="6002"/>
                    <a:pt x="1068" y="5915"/>
                  </a:cubicBezTo>
                  <a:cubicBezTo>
                    <a:pt x="3903" y="4314"/>
                    <a:pt x="6739" y="2713"/>
                    <a:pt x="9607" y="1145"/>
                  </a:cubicBezTo>
                  <a:cubicBezTo>
                    <a:pt x="10241" y="778"/>
                    <a:pt x="9908" y="445"/>
                    <a:pt x="9707" y="144"/>
                  </a:cubicBezTo>
                  <a:cubicBezTo>
                    <a:pt x="9587" y="38"/>
                    <a:pt x="9478" y="0"/>
                    <a:pt x="93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30"/>
            <p:cNvSpPr/>
            <p:nvPr/>
          </p:nvSpPr>
          <p:spPr>
            <a:xfrm>
              <a:off x="9758162" y="2067255"/>
              <a:ext cx="572033" cy="327496"/>
            </a:xfrm>
            <a:custGeom>
              <a:avLst/>
              <a:gdLst/>
              <a:ahLst/>
              <a:cxnLst/>
              <a:rect l="l" t="t" r="r" b="b"/>
              <a:pathLst>
                <a:path w="13577" h="7773" extrusionOk="0">
                  <a:moveTo>
                    <a:pt x="13176" y="1"/>
                  </a:moveTo>
                  <a:cubicBezTo>
                    <a:pt x="12903" y="1"/>
                    <a:pt x="12673" y="165"/>
                    <a:pt x="12442" y="281"/>
                  </a:cubicBezTo>
                  <a:cubicBezTo>
                    <a:pt x="8540" y="2482"/>
                    <a:pt x="4603" y="4717"/>
                    <a:pt x="701" y="6919"/>
                  </a:cubicBezTo>
                  <a:cubicBezTo>
                    <a:pt x="500" y="7052"/>
                    <a:pt x="0" y="7119"/>
                    <a:pt x="234" y="7553"/>
                  </a:cubicBezTo>
                  <a:cubicBezTo>
                    <a:pt x="327" y="7715"/>
                    <a:pt x="420" y="7773"/>
                    <a:pt x="511" y="7773"/>
                  </a:cubicBezTo>
                  <a:cubicBezTo>
                    <a:pt x="683" y="7773"/>
                    <a:pt x="849" y="7573"/>
                    <a:pt x="1001" y="7486"/>
                  </a:cubicBezTo>
                  <a:cubicBezTo>
                    <a:pt x="3302" y="6218"/>
                    <a:pt x="5604" y="4917"/>
                    <a:pt x="7906" y="3616"/>
                  </a:cubicBezTo>
                  <a:cubicBezTo>
                    <a:pt x="9574" y="2682"/>
                    <a:pt x="11241" y="1715"/>
                    <a:pt x="12909" y="781"/>
                  </a:cubicBezTo>
                  <a:cubicBezTo>
                    <a:pt x="13210" y="614"/>
                    <a:pt x="13576" y="514"/>
                    <a:pt x="13310" y="14"/>
                  </a:cubicBezTo>
                  <a:cubicBezTo>
                    <a:pt x="13264" y="5"/>
                    <a:pt x="13220" y="1"/>
                    <a:pt x="1317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30"/>
            <p:cNvSpPr/>
            <p:nvPr/>
          </p:nvSpPr>
          <p:spPr>
            <a:xfrm>
              <a:off x="9721591" y="1990447"/>
              <a:ext cx="566429" cy="327538"/>
            </a:xfrm>
            <a:custGeom>
              <a:avLst/>
              <a:gdLst/>
              <a:ahLst/>
              <a:cxnLst/>
              <a:rect l="l" t="t" r="r" b="b"/>
              <a:pathLst>
                <a:path w="13444" h="7774" extrusionOk="0">
                  <a:moveTo>
                    <a:pt x="12951" y="1"/>
                  </a:moveTo>
                  <a:cubicBezTo>
                    <a:pt x="12789" y="1"/>
                    <a:pt x="12642" y="169"/>
                    <a:pt x="12510" y="236"/>
                  </a:cubicBezTo>
                  <a:cubicBezTo>
                    <a:pt x="9374" y="2004"/>
                    <a:pt x="6205" y="3738"/>
                    <a:pt x="3103" y="5506"/>
                  </a:cubicBezTo>
                  <a:cubicBezTo>
                    <a:pt x="2102" y="6040"/>
                    <a:pt x="1168" y="6607"/>
                    <a:pt x="134" y="7207"/>
                  </a:cubicBezTo>
                  <a:cubicBezTo>
                    <a:pt x="34" y="7307"/>
                    <a:pt x="1" y="7474"/>
                    <a:pt x="134" y="7641"/>
                  </a:cubicBezTo>
                  <a:cubicBezTo>
                    <a:pt x="191" y="7740"/>
                    <a:pt x="260" y="7773"/>
                    <a:pt x="333" y="7773"/>
                  </a:cubicBezTo>
                  <a:cubicBezTo>
                    <a:pt x="432" y="7773"/>
                    <a:pt x="539" y="7713"/>
                    <a:pt x="635" y="7674"/>
                  </a:cubicBezTo>
                  <a:cubicBezTo>
                    <a:pt x="1202" y="7341"/>
                    <a:pt x="1769" y="7041"/>
                    <a:pt x="2336" y="6707"/>
                  </a:cubicBezTo>
                  <a:cubicBezTo>
                    <a:pt x="5838" y="4739"/>
                    <a:pt x="9341" y="2771"/>
                    <a:pt x="12843" y="769"/>
                  </a:cubicBezTo>
                  <a:cubicBezTo>
                    <a:pt x="13043" y="669"/>
                    <a:pt x="13444" y="569"/>
                    <a:pt x="13210" y="169"/>
                  </a:cubicBezTo>
                  <a:cubicBezTo>
                    <a:pt x="13120" y="45"/>
                    <a:pt x="13034" y="1"/>
                    <a:pt x="1295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30"/>
            <p:cNvSpPr/>
            <p:nvPr/>
          </p:nvSpPr>
          <p:spPr>
            <a:xfrm>
              <a:off x="9804508" y="2140860"/>
              <a:ext cx="570643" cy="327201"/>
            </a:xfrm>
            <a:custGeom>
              <a:avLst/>
              <a:gdLst/>
              <a:ahLst/>
              <a:cxnLst/>
              <a:rect l="l" t="t" r="r" b="b"/>
              <a:pathLst>
                <a:path w="13544" h="7766" extrusionOk="0">
                  <a:moveTo>
                    <a:pt x="13017" y="0"/>
                  </a:moveTo>
                  <a:cubicBezTo>
                    <a:pt x="12834" y="0"/>
                    <a:pt x="12688" y="196"/>
                    <a:pt x="12543" y="268"/>
                  </a:cubicBezTo>
                  <a:cubicBezTo>
                    <a:pt x="8607" y="2470"/>
                    <a:pt x="4671" y="4671"/>
                    <a:pt x="768" y="6906"/>
                  </a:cubicBezTo>
                  <a:cubicBezTo>
                    <a:pt x="501" y="7040"/>
                    <a:pt x="1" y="7173"/>
                    <a:pt x="234" y="7607"/>
                  </a:cubicBezTo>
                  <a:cubicBezTo>
                    <a:pt x="308" y="7723"/>
                    <a:pt x="392" y="7765"/>
                    <a:pt x="479" y="7765"/>
                  </a:cubicBezTo>
                  <a:cubicBezTo>
                    <a:pt x="669" y="7765"/>
                    <a:pt x="875" y="7565"/>
                    <a:pt x="1035" y="7473"/>
                  </a:cubicBezTo>
                  <a:cubicBezTo>
                    <a:pt x="3403" y="6139"/>
                    <a:pt x="5772" y="4838"/>
                    <a:pt x="8107" y="3504"/>
                  </a:cubicBezTo>
                  <a:cubicBezTo>
                    <a:pt x="9674" y="2603"/>
                    <a:pt x="11276" y="1736"/>
                    <a:pt x="12810" y="835"/>
                  </a:cubicBezTo>
                  <a:cubicBezTo>
                    <a:pt x="13077" y="702"/>
                    <a:pt x="13544" y="635"/>
                    <a:pt x="13244" y="101"/>
                  </a:cubicBezTo>
                  <a:cubicBezTo>
                    <a:pt x="13161" y="28"/>
                    <a:pt x="13086" y="0"/>
                    <a:pt x="1301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30"/>
            <p:cNvSpPr/>
            <p:nvPr/>
          </p:nvSpPr>
          <p:spPr>
            <a:xfrm>
              <a:off x="9676636" y="1968749"/>
              <a:ext cx="493329" cy="271755"/>
            </a:xfrm>
            <a:custGeom>
              <a:avLst/>
              <a:gdLst/>
              <a:ahLst/>
              <a:cxnLst/>
              <a:rect l="l" t="t" r="r" b="b"/>
              <a:pathLst>
                <a:path w="11709" h="6450" extrusionOk="0">
                  <a:moveTo>
                    <a:pt x="10968" y="1"/>
                  </a:moveTo>
                  <a:cubicBezTo>
                    <a:pt x="10835" y="1"/>
                    <a:pt x="10703" y="15"/>
                    <a:pt x="10575" y="50"/>
                  </a:cubicBezTo>
                  <a:cubicBezTo>
                    <a:pt x="7272" y="1918"/>
                    <a:pt x="3970" y="3786"/>
                    <a:pt x="668" y="5654"/>
                  </a:cubicBezTo>
                  <a:cubicBezTo>
                    <a:pt x="434" y="5788"/>
                    <a:pt x="0" y="5888"/>
                    <a:pt x="234" y="6288"/>
                  </a:cubicBezTo>
                  <a:cubicBezTo>
                    <a:pt x="293" y="6406"/>
                    <a:pt x="373" y="6449"/>
                    <a:pt x="461" y="6449"/>
                  </a:cubicBezTo>
                  <a:cubicBezTo>
                    <a:pt x="621" y="6449"/>
                    <a:pt x="805" y="6307"/>
                    <a:pt x="934" y="6221"/>
                  </a:cubicBezTo>
                  <a:cubicBezTo>
                    <a:pt x="4537" y="4186"/>
                    <a:pt x="8140" y="2152"/>
                    <a:pt x="11709" y="117"/>
                  </a:cubicBezTo>
                  <a:cubicBezTo>
                    <a:pt x="11470" y="52"/>
                    <a:pt x="11217" y="1"/>
                    <a:pt x="109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30"/>
            <p:cNvSpPr/>
            <p:nvPr/>
          </p:nvSpPr>
          <p:spPr>
            <a:xfrm>
              <a:off x="9631639" y="1907615"/>
              <a:ext cx="438557" cy="259831"/>
            </a:xfrm>
            <a:custGeom>
              <a:avLst/>
              <a:gdLst/>
              <a:ahLst/>
              <a:cxnLst/>
              <a:rect l="l" t="t" r="r" b="b"/>
              <a:pathLst>
                <a:path w="10409" h="6167" extrusionOk="0">
                  <a:moveTo>
                    <a:pt x="10041" y="0"/>
                  </a:moveTo>
                  <a:cubicBezTo>
                    <a:pt x="8107" y="1101"/>
                    <a:pt x="6205" y="2202"/>
                    <a:pt x="4304" y="3302"/>
                  </a:cubicBezTo>
                  <a:cubicBezTo>
                    <a:pt x="3036" y="4003"/>
                    <a:pt x="1769" y="4737"/>
                    <a:pt x="501" y="5437"/>
                  </a:cubicBezTo>
                  <a:cubicBezTo>
                    <a:pt x="268" y="5571"/>
                    <a:pt x="1" y="5671"/>
                    <a:pt x="201" y="6004"/>
                  </a:cubicBezTo>
                  <a:cubicBezTo>
                    <a:pt x="273" y="6125"/>
                    <a:pt x="346" y="6167"/>
                    <a:pt x="419" y="6167"/>
                  </a:cubicBezTo>
                  <a:cubicBezTo>
                    <a:pt x="550" y="6167"/>
                    <a:pt x="686" y="6035"/>
                    <a:pt x="835" y="5971"/>
                  </a:cubicBezTo>
                  <a:cubicBezTo>
                    <a:pt x="1068" y="5838"/>
                    <a:pt x="1302" y="5704"/>
                    <a:pt x="1569" y="5571"/>
                  </a:cubicBezTo>
                  <a:lnTo>
                    <a:pt x="10408" y="634"/>
                  </a:lnTo>
                  <a:cubicBezTo>
                    <a:pt x="10275" y="434"/>
                    <a:pt x="10142" y="234"/>
                    <a:pt x="100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30"/>
            <p:cNvSpPr/>
            <p:nvPr/>
          </p:nvSpPr>
          <p:spPr>
            <a:xfrm>
              <a:off x="9418027" y="1532341"/>
              <a:ext cx="437125" cy="258651"/>
            </a:xfrm>
            <a:custGeom>
              <a:avLst/>
              <a:gdLst/>
              <a:ahLst/>
              <a:cxnLst/>
              <a:rect l="l" t="t" r="r" b="b"/>
              <a:pathLst>
                <a:path w="10375" h="6139" extrusionOk="0">
                  <a:moveTo>
                    <a:pt x="10075" y="1"/>
                  </a:moveTo>
                  <a:cubicBezTo>
                    <a:pt x="6906" y="1769"/>
                    <a:pt x="3737" y="3570"/>
                    <a:pt x="601" y="5338"/>
                  </a:cubicBezTo>
                  <a:cubicBezTo>
                    <a:pt x="368" y="5471"/>
                    <a:pt x="1" y="5571"/>
                    <a:pt x="234" y="5938"/>
                  </a:cubicBezTo>
                  <a:cubicBezTo>
                    <a:pt x="321" y="6087"/>
                    <a:pt x="407" y="6139"/>
                    <a:pt x="494" y="6139"/>
                  </a:cubicBezTo>
                  <a:cubicBezTo>
                    <a:pt x="641" y="6139"/>
                    <a:pt x="788" y="5989"/>
                    <a:pt x="935" y="5905"/>
                  </a:cubicBezTo>
                  <a:cubicBezTo>
                    <a:pt x="4070" y="4104"/>
                    <a:pt x="7239" y="2336"/>
                    <a:pt x="10375" y="534"/>
                  </a:cubicBezTo>
                  <a:cubicBezTo>
                    <a:pt x="10275" y="368"/>
                    <a:pt x="10175" y="167"/>
                    <a:pt x="100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30"/>
            <p:cNvSpPr/>
            <p:nvPr/>
          </p:nvSpPr>
          <p:spPr>
            <a:xfrm>
              <a:off x="9547331" y="1758634"/>
              <a:ext cx="437125" cy="255997"/>
            </a:xfrm>
            <a:custGeom>
              <a:avLst/>
              <a:gdLst/>
              <a:ahLst/>
              <a:cxnLst/>
              <a:rect l="l" t="t" r="r" b="b"/>
              <a:pathLst>
                <a:path w="10375" h="6076" extrusionOk="0">
                  <a:moveTo>
                    <a:pt x="10041" y="0"/>
                  </a:moveTo>
                  <a:cubicBezTo>
                    <a:pt x="6905" y="1768"/>
                    <a:pt x="3770" y="3536"/>
                    <a:pt x="634" y="5304"/>
                  </a:cubicBezTo>
                  <a:cubicBezTo>
                    <a:pt x="401" y="5437"/>
                    <a:pt x="1" y="5538"/>
                    <a:pt x="234" y="5904"/>
                  </a:cubicBezTo>
                  <a:cubicBezTo>
                    <a:pt x="310" y="6031"/>
                    <a:pt x="400" y="6076"/>
                    <a:pt x="495" y="6076"/>
                  </a:cubicBezTo>
                  <a:cubicBezTo>
                    <a:pt x="652" y="6076"/>
                    <a:pt x="823" y="5954"/>
                    <a:pt x="968" y="5871"/>
                  </a:cubicBezTo>
                  <a:cubicBezTo>
                    <a:pt x="4103" y="4070"/>
                    <a:pt x="7239" y="2335"/>
                    <a:pt x="10375" y="567"/>
                  </a:cubicBezTo>
                  <a:lnTo>
                    <a:pt x="1004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30"/>
            <p:cNvSpPr/>
            <p:nvPr/>
          </p:nvSpPr>
          <p:spPr>
            <a:xfrm>
              <a:off x="9460201" y="1606831"/>
              <a:ext cx="437125" cy="258314"/>
            </a:xfrm>
            <a:custGeom>
              <a:avLst/>
              <a:gdLst/>
              <a:ahLst/>
              <a:cxnLst/>
              <a:rect l="l" t="t" r="r" b="b"/>
              <a:pathLst>
                <a:path w="10375" h="6131" extrusionOk="0">
                  <a:moveTo>
                    <a:pt x="10041" y="1"/>
                  </a:moveTo>
                  <a:cubicBezTo>
                    <a:pt x="8807" y="701"/>
                    <a:pt x="7572" y="1402"/>
                    <a:pt x="6338" y="2102"/>
                  </a:cubicBezTo>
                  <a:cubicBezTo>
                    <a:pt x="4437" y="3170"/>
                    <a:pt x="2502" y="4270"/>
                    <a:pt x="601" y="5338"/>
                  </a:cubicBezTo>
                  <a:cubicBezTo>
                    <a:pt x="401" y="5471"/>
                    <a:pt x="0" y="5571"/>
                    <a:pt x="234" y="5938"/>
                  </a:cubicBezTo>
                  <a:cubicBezTo>
                    <a:pt x="317" y="6081"/>
                    <a:pt x="400" y="6130"/>
                    <a:pt x="484" y="6130"/>
                  </a:cubicBezTo>
                  <a:cubicBezTo>
                    <a:pt x="634" y="6130"/>
                    <a:pt x="784" y="5969"/>
                    <a:pt x="934" y="5905"/>
                  </a:cubicBezTo>
                  <a:cubicBezTo>
                    <a:pt x="1535" y="5571"/>
                    <a:pt x="2169" y="5238"/>
                    <a:pt x="2802" y="4871"/>
                  </a:cubicBezTo>
                  <a:cubicBezTo>
                    <a:pt x="5304" y="3436"/>
                    <a:pt x="7839" y="1969"/>
                    <a:pt x="10374" y="534"/>
                  </a:cubicBezTo>
                  <a:cubicBezTo>
                    <a:pt x="10241" y="334"/>
                    <a:pt x="10141" y="167"/>
                    <a:pt x="1004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30"/>
            <p:cNvSpPr/>
            <p:nvPr/>
          </p:nvSpPr>
          <p:spPr>
            <a:xfrm>
              <a:off x="9506589" y="1681321"/>
              <a:ext cx="435692" cy="257219"/>
            </a:xfrm>
            <a:custGeom>
              <a:avLst/>
              <a:gdLst/>
              <a:ahLst/>
              <a:cxnLst/>
              <a:rect l="l" t="t" r="r" b="b"/>
              <a:pathLst>
                <a:path w="10341" h="6105" extrusionOk="0">
                  <a:moveTo>
                    <a:pt x="9941" y="1"/>
                  </a:moveTo>
                  <a:cubicBezTo>
                    <a:pt x="9807" y="67"/>
                    <a:pt x="9707" y="167"/>
                    <a:pt x="9574" y="234"/>
                  </a:cubicBezTo>
                  <a:cubicBezTo>
                    <a:pt x="6605" y="1935"/>
                    <a:pt x="3636" y="3603"/>
                    <a:pt x="701" y="5304"/>
                  </a:cubicBezTo>
                  <a:cubicBezTo>
                    <a:pt x="434" y="5438"/>
                    <a:pt x="0" y="5571"/>
                    <a:pt x="234" y="5938"/>
                  </a:cubicBezTo>
                  <a:cubicBezTo>
                    <a:pt x="312" y="6060"/>
                    <a:pt x="397" y="6105"/>
                    <a:pt x="486" y="6105"/>
                  </a:cubicBezTo>
                  <a:cubicBezTo>
                    <a:pt x="664" y="6105"/>
                    <a:pt x="856" y="5927"/>
                    <a:pt x="1034" y="5838"/>
                  </a:cubicBezTo>
                  <a:cubicBezTo>
                    <a:pt x="4136" y="4103"/>
                    <a:pt x="7239" y="2369"/>
                    <a:pt x="10341" y="634"/>
                  </a:cubicBezTo>
                  <a:lnTo>
                    <a:pt x="994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30"/>
            <p:cNvSpPr/>
            <p:nvPr/>
          </p:nvSpPr>
          <p:spPr>
            <a:xfrm>
              <a:off x="9588074" y="1833124"/>
              <a:ext cx="437125" cy="259915"/>
            </a:xfrm>
            <a:custGeom>
              <a:avLst/>
              <a:gdLst/>
              <a:ahLst/>
              <a:cxnLst/>
              <a:rect l="l" t="t" r="r" b="b"/>
              <a:pathLst>
                <a:path w="10375" h="6169" extrusionOk="0">
                  <a:moveTo>
                    <a:pt x="10075" y="0"/>
                  </a:moveTo>
                  <a:cubicBezTo>
                    <a:pt x="9574" y="300"/>
                    <a:pt x="9107" y="567"/>
                    <a:pt x="8607" y="834"/>
                  </a:cubicBezTo>
                  <a:cubicBezTo>
                    <a:pt x="5972" y="2335"/>
                    <a:pt x="3337" y="3836"/>
                    <a:pt x="701" y="5337"/>
                  </a:cubicBezTo>
                  <a:cubicBezTo>
                    <a:pt x="468" y="5471"/>
                    <a:pt x="1" y="5537"/>
                    <a:pt x="234" y="5971"/>
                  </a:cubicBezTo>
                  <a:cubicBezTo>
                    <a:pt x="314" y="6117"/>
                    <a:pt x="399" y="6168"/>
                    <a:pt x="485" y="6168"/>
                  </a:cubicBezTo>
                  <a:cubicBezTo>
                    <a:pt x="615" y="6168"/>
                    <a:pt x="748" y="6051"/>
                    <a:pt x="868" y="5971"/>
                  </a:cubicBezTo>
                  <a:lnTo>
                    <a:pt x="10375" y="567"/>
                  </a:lnTo>
                  <a:lnTo>
                    <a:pt x="1007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30"/>
            <p:cNvSpPr/>
            <p:nvPr/>
          </p:nvSpPr>
          <p:spPr>
            <a:xfrm>
              <a:off x="9375852" y="1471754"/>
              <a:ext cx="413236" cy="244621"/>
            </a:xfrm>
            <a:custGeom>
              <a:avLst/>
              <a:gdLst/>
              <a:ahLst/>
              <a:cxnLst/>
              <a:rect l="l" t="t" r="r" b="b"/>
              <a:pathLst>
                <a:path w="9808" h="5806" extrusionOk="0">
                  <a:moveTo>
                    <a:pt x="9392" y="0"/>
                  </a:moveTo>
                  <a:cubicBezTo>
                    <a:pt x="9206" y="0"/>
                    <a:pt x="9010" y="237"/>
                    <a:pt x="8874" y="305"/>
                  </a:cubicBezTo>
                  <a:cubicBezTo>
                    <a:pt x="6339" y="1739"/>
                    <a:pt x="3804" y="3140"/>
                    <a:pt x="1269" y="4574"/>
                  </a:cubicBezTo>
                  <a:cubicBezTo>
                    <a:pt x="902" y="4774"/>
                    <a:pt x="568" y="5008"/>
                    <a:pt x="234" y="5208"/>
                  </a:cubicBezTo>
                  <a:cubicBezTo>
                    <a:pt x="1" y="5341"/>
                    <a:pt x="68" y="5508"/>
                    <a:pt x="201" y="5675"/>
                  </a:cubicBezTo>
                  <a:cubicBezTo>
                    <a:pt x="275" y="5770"/>
                    <a:pt x="346" y="5805"/>
                    <a:pt x="414" y="5805"/>
                  </a:cubicBezTo>
                  <a:cubicBezTo>
                    <a:pt x="562" y="5805"/>
                    <a:pt x="698" y="5643"/>
                    <a:pt x="835" y="5575"/>
                  </a:cubicBezTo>
                  <a:cubicBezTo>
                    <a:pt x="3604" y="4007"/>
                    <a:pt x="6406" y="2439"/>
                    <a:pt x="9174" y="905"/>
                  </a:cubicBezTo>
                  <a:cubicBezTo>
                    <a:pt x="9441" y="738"/>
                    <a:pt x="9808" y="571"/>
                    <a:pt x="9641" y="204"/>
                  </a:cubicBezTo>
                  <a:cubicBezTo>
                    <a:pt x="9566" y="54"/>
                    <a:pt x="9480" y="0"/>
                    <a:pt x="93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30"/>
            <p:cNvSpPr/>
            <p:nvPr/>
          </p:nvSpPr>
          <p:spPr>
            <a:xfrm>
              <a:off x="9699135" y="1217526"/>
              <a:ext cx="520041" cy="765295"/>
            </a:xfrm>
            <a:custGeom>
              <a:avLst/>
              <a:gdLst/>
              <a:ahLst/>
              <a:cxnLst/>
              <a:rect l="l" t="t" r="r" b="b"/>
              <a:pathLst>
                <a:path w="12343" h="18164" extrusionOk="0">
                  <a:moveTo>
                    <a:pt x="2268" y="1"/>
                  </a:moveTo>
                  <a:cubicBezTo>
                    <a:pt x="1468" y="368"/>
                    <a:pt x="701" y="768"/>
                    <a:pt x="0" y="1302"/>
                  </a:cubicBezTo>
                  <a:cubicBezTo>
                    <a:pt x="1668" y="4737"/>
                    <a:pt x="3536" y="8307"/>
                    <a:pt x="5704" y="12009"/>
                  </a:cubicBezTo>
                  <a:cubicBezTo>
                    <a:pt x="6772" y="13777"/>
                    <a:pt x="7806" y="15512"/>
                    <a:pt x="8873" y="17146"/>
                  </a:cubicBezTo>
                  <a:cubicBezTo>
                    <a:pt x="9040" y="17346"/>
                    <a:pt x="9574" y="17947"/>
                    <a:pt x="10541" y="18114"/>
                  </a:cubicBezTo>
                  <a:cubicBezTo>
                    <a:pt x="10730" y="18149"/>
                    <a:pt x="10911" y="18163"/>
                    <a:pt x="11079" y="18163"/>
                  </a:cubicBezTo>
                  <a:cubicBezTo>
                    <a:pt x="11714" y="18163"/>
                    <a:pt x="12184" y="17959"/>
                    <a:pt x="12342" y="17880"/>
                  </a:cubicBezTo>
                  <a:cubicBezTo>
                    <a:pt x="8973" y="11909"/>
                    <a:pt x="5604" y="5972"/>
                    <a:pt x="226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9" name="Google Shape;479;p30"/>
          <p:cNvSpPr txBox="1">
            <a:spLocks noGrp="1"/>
          </p:cNvSpPr>
          <p:nvPr>
            <p:ph type="title" idx="4294967295"/>
          </p:nvPr>
        </p:nvSpPr>
        <p:spPr>
          <a:xfrm>
            <a:off x="804350" y="1204150"/>
            <a:ext cx="4790700" cy="31782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1800"/>
              <a:t>Hannah steals Rachel’s DNA, Rachel tells Hannah that she is immortal, and agrees to be researched</a:t>
            </a:r>
            <a:endParaRPr sz="1800"/>
          </a:p>
          <a:p>
            <a:pPr marL="457200" lvl="0" indent="-342900" algn="l" rtl="0">
              <a:spcBef>
                <a:spcPts val="0"/>
              </a:spcBef>
              <a:spcAft>
                <a:spcPts val="0"/>
              </a:spcAft>
              <a:buSzPts val="1800"/>
              <a:buChar char="●"/>
            </a:pPr>
            <a:r>
              <a:rPr lang="en" sz="1800"/>
              <a:t>Rachel discovers her house on fire and sacrifices herself to save Hannah’s child</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31"/>
          <p:cNvSpPr txBox="1">
            <a:spLocks noGrp="1"/>
          </p:cNvSpPr>
          <p:nvPr>
            <p:ph type="body" idx="1"/>
          </p:nvPr>
        </p:nvSpPr>
        <p:spPr>
          <a:xfrm>
            <a:off x="534750" y="4355725"/>
            <a:ext cx="5017200" cy="509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b="1"/>
          </a:p>
          <a:p>
            <a:pPr marL="0" lvl="0" indent="0" algn="l" rtl="0">
              <a:spcBef>
                <a:spcPts val="0"/>
              </a:spcBef>
              <a:spcAft>
                <a:spcPts val="0"/>
              </a:spcAft>
              <a:buNone/>
            </a:pPr>
            <a:r>
              <a:rPr lang="en" b="1"/>
              <a:t>Jewish persecution extends beyond the Holocaust.</a:t>
            </a:r>
            <a:endParaRPr b="1"/>
          </a:p>
          <a:p>
            <a:pPr marL="0" lvl="0" indent="0" algn="l" rtl="0">
              <a:spcBef>
                <a:spcPts val="0"/>
              </a:spcBef>
              <a:spcAft>
                <a:spcPts val="0"/>
              </a:spcAft>
              <a:buNone/>
            </a:pPr>
            <a:r>
              <a:rPr lang="en" b="1"/>
              <a:t>Jewish tradition includes shared religious practices and a shared ethnic history. There is a 1,000 year gap in the novel; I will drop a link in the chat.</a:t>
            </a:r>
            <a:endParaRPr b="1"/>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485" name="Google Shape;485;p31"/>
          <p:cNvSpPr txBox="1">
            <a:spLocks noGrp="1"/>
          </p:cNvSpPr>
          <p:nvPr>
            <p:ph type="title"/>
          </p:nvPr>
        </p:nvSpPr>
        <p:spPr>
          <a:xfrm>
            <a:off x="2002175" y="418625"/>
            <a:ext cx="6415800" cy="1076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Judaism in the Novel:</a:t>
            </a:r>
            <a:endParaRPr/>
          </a:p>
          <a:p>
            <a:pPr marL="0" lvl="0" indent="0" algn="ctr" rtl="0">
              <a:spcBef>
                <a:spcPts val="0"/>
              </a:spcBef>
              <a:spcAft>
                <a:spcPts val="0"/>
              </a:spcAft>
              <a:buNone/>
            </a:pPr>
            <a:r>
              <a:rPr lang="en"/>
              <a:t>Things you might have missed</a:t>
            </a:r>
            <a:endParaRPr/>
          </a:p>
        </p:txBody>
      </p:sp>
      <p:cxnSp>
        <p:nvCxnSpPr>
          <p:cNvPr id="486" name="Google Shape;486;p31"/>
          <p:cNvCxnSpPr/>
          <p:nvPr/>
        </p:nvCxnSpPr>
        <p:spPr>
          <a:xfrm rot="10800000" flipH="1">
            <a:off x="834275" y="1899100"/>
            <a:ext cx="7716900" cy="21900"/>
          </a:xfrm>
          <a:prstGeom prst="straightConnector1">
            <a:avLst/>
          </a:prstGeom>
          <a:noFill/>
          <a:ln w="76200" cap="flat" cmpd="sng">
            <a:solidFill>
              <a:schemeClr val="dk2"/>
            </a:solidFill>
            <a:prstDash val="solid"/>
            <a:round/>
            <a:headEnd type="oval" w="med" len="med"/>
            <a:tailEnd type="oval" w="med" len="med"/>
          </a:ln>
        </p:spPr>
      </p:cxnSp>
      <p:sp>
        <p:nvSpPr>
          <p:cNvPr id="487" name="Google Shape;487;p31"/>
          <p:cNvSpPr/>
          <p:nvPr/>
        </p:nvSpPr>
        <p:spPr>
          <a:xfrm rot="-5400000">
            <a:off x="1078075" y="1794600"/>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31"/>
          <p:cNvSpPr/>
          <p:nvPr/>
        </p:nvSpPr>
        <p:spPr>
          <a:xfrm rot="-5400000">
            <a:off x="1721888" y="1783750"/>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31"/>
          <p:cNvSpPr/>
          <p:nvPr/>
        </p:nvSpPr>
        <p:spPr>
          <a:xfrm rot="-5400000">
            <a:off x="2498575" y="1783750"/>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31"/>
          <p:cNvSpPr/>
          <p:nvPr/>
        </p:nvSpPr>
        <p:spPr>
          <a:xfrm rot="-5400000">
            <a:off x="3811725" y="1794600"/>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31"/>
          <p:cNvSpPr/>
          <p:nvPr/>
        </p:nvSpPr>
        <p:spPr>
          <a:xfrm rot="-5400000">
            <a:off x="6841625" y="1794588"/>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31"/>
          <p:cNvSpPr/>
          <p:nvPr/>
        </p:nvSpPr>
        <p:spPr>
          <a:xfrm rot="-5400000">
            <a:off x="7230325" y="1783750"/>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31"/>
          <p:cNvSpPr/>
          <p:nvPr/>
        </p:nvSpPr>
        <p:spPr>
          <a:xfrm rot="-5400000">
            <a:off x="4622425" y="1794600"/>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31"/>
          <p:cNvSpPr txBox="1"/>
          <p:nvPr/>
        </p:nvSpPr>
        <p:spPr>
          <a:xfrm>
            <a:off x="577300" y="2231450"/>
            <a:ext cx="11679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30 BCE</a:t>
            </a:r>
            <a:endParaRPr>
              <a:solidFill>
                <a:srgbClr val="FF0000"/>
              </a:solidFill>
              <a:latin typeface="Roboto"/>
              <a:ea typeface="Roboto"/>
              <a:cs typeface="Roboto"/>
              <a:sym typeface="Roboto"/>
            </a:endParaRPr>
          </a:p>
          <a:p>
            <a:pPr marL="0" lvl="0" indent="0" algn="l" rtl="0">
              <a:spcBef>
                <a:spcPts val="0"/>
              </a:spcBef>
              <a:spcAft>
                <a:spcPts val="0"/>
              </a:spcAft>
              <a:buNone/>
            </a:pPr>
            <a:r>
              <a:rPr lang="en">
                <a:solidFill>
                  <a:schemeClr val="dk2"/>
                </a:solidFill>
                <a:latin typeface="Roboto"/>
                <a:ea typeface="Roboto"/>
                <a:cs typeface="Roboto"/>
                <a:sym typeface="Roboto"/>
              </a:rPr>
              <a:t>Yochanan birth </a:t>
            </a:r>
            <a:endParaRPr>
              <a:solidFill>
                <a:schemeClr val="dk2"/>
              </a:solidFill>
              <a:latin typeface="Roboto"/>
              <a:ea typeface="Roboto"/>
              <a:cs typeface="Roboto"/>
              <a:sym typeface="Roboto"/>
            </a:endParaRPr>
          </a:p>
          <a:p>
            <a:pPr marL="0" lvl="0" indent="0" algn="l" rtl="0">
              <a:spcBef>
                <a:spcPts val="0"/>
              </a:spcBef>
              <a:spcAft>
                <a:spcPts val="0"/>
              </a:spcAft>
              <a:buNone/>
            </a:pPr>
            <a:r>
              <a:rPr lang="en">
                <a:solidFill>
                  <a:schemeClr val="dk2"/>
                </a:solidFill>
                <a:latin typeface="Roboto"/>
                <a:ea typeface="Roboto"/>
                <a:cs typeface="Roboto"/>
                <a:sym typeface="Roboto"/>
              </a:rPr>
              <a:t>(p. 62)</a:t>
            </a:r>
            <a:endParaRPr>
              <a:solidFill>
                <a:schemeClr val="dk2"/>
              </a:solidFill>
              <a:latin typeface="Roboto"/>
              <a:ea typeface="Roboto"/>
              <a:cs typeface="Roboto"/>
              <a:sym typeface="Roboto"/>
            </a:endParaRPr>
          </a:p>
        </p:txBody>
      </p:sp>
      <p:sp>
        <p:nvSpPr>
          <p:cNvPr id="495" name="Google Shape;495;p31"/>
          <p:cNvSpPr txBox="1"/>
          <p:nvPr/>
        </p:nvSpPr>
        <p:spPr>
          <a:xfrm>
            <a:off x="2646463" y="2048400"/>
            <a:ext cx="11679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90 CE</a:t>
            </a:r>
            <a:endParaRPr>
              <a:solidFill>
                <a:srgbClr val="FF0000"/>
              </a:solidFill>
              <a:latin typeface="Roboto"/>
              <a:ea typeface="Roboto"/>
              <a:cs typeface="Roboto"/>
              <a:sym typeface="Roboto"/>
            </a:endParaRPr>
          </a:p>
          <a:p>
            <a:pPr marL="0" lvl="0" indent="0" algn="l" rtl="0">
              <a:spcBef>
                <a:spcPts val="0"/>
              </a:spcBef>
              <a:spcAft>
                <a:spcPts val="0"/>
              </a:spcAft>
              <a:buNone/>
            </a:pPr>
            <a:r>
              <a:rPr lang="en">
                <a:solidFill>
                  <a:schemeClr val="dk2"/>
                </a:solidFill>
                <a:latin typeface="Roboto"/>
                <a:ea typeface="Roboto"/>
                <a:cs typeface="Roboto"/>
                <a:sym typeface="Roboto"/>
              </a:rPr>
              <a:t>Yochanan death</a:t>
            </a:r>
            <a:endParaRPr>
              <a:solidFill>
                <a:schemeClr val="dk2"/>
              </a:solidFill>
              <a:latin typeface="Roboto"/>
              <a:ea typeface="Roboto"/>
              <a:cs typeface="Roboto"/>
              <a:sym typeface="Roboto"/>
            </a:endParaRPr>
          </a:p>
          <a:p>
            <a:pPr marL="0" lvl="0" indent="0" algn="l" rtl="0">
              <a:spcBef>
                <a:spcPts val="0"/>
              </a:spcBef>
              <a:spcAft>
                <a:spcPts val="0"/>
              </a:spcAft>
              <a:buNone/>
            </a:pPr>
            <a:r>
              <a:rPr lang="en">
                <a:solidFill>
                  <a:schemeClr val="dk2"/>
                </a:solidFill>
                <a:latin typeface="Roboto"/>
                <a:ea typeface="Roboto"/>
                <a:cs typeface="Roboto"/>
                <a:sym typeface="Roboto"/>
              </a:rPr>
              <a:t>(p. 207)</a:t>
            </a:r>
            <a:endParaRPr>
              <a:solidFill>
                <a:schemeClr val="dk2"/>
              </a:solidFill>
              <a:latin typeface="Roboto"/>
              <a:ea typeface="Roboto"/>
              <a:cs typeface="Roboto"/>
              <a:sym typeface="Roboto"/>
            </a:endParaRPr>
          </a:p>
        </p:txBody>
      </p:sp>
      <p:sp>
        <p:nvSpPr>
          <p:cNvPr id="496" name="Google Shape;496;p31"/>
          <p:cNvSpPr txBox="1"/>
          <p:nvPr/>
        </p:nvSpPr>
        <p:spPr>
          <a:xfrm>
            <a:off x="1592575" y="2223950"/>
            <a:ext cx="11679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70 CE</a:t>
            </a:r>
            <a:r>
              <a:rPr lang="en">
                <a:latin typeface="Roboto"/>
                <a:ea typeface="Roboto"/>
                <a:cs typeface="Roboto"/>
                <a:sym typeface="Roboto"/>
              </a:rPr>
              <a:t> </a:t>
            </a:r>
            <a:endParaRPr>
              <a:latin typeface="Roboto"/>
              <a:ea typeface="Roboto"/>
              <a:cs typeface="Roboto"/>
              <a:sym typeface="Roboto"/>
            </a:endParaRPr>
          </a:p>
          <a:p>
            <a:pPr marL="0" lvl="0" indent="0" algn="l" rtl="0">
              <a:spcBef>
                <a:spcPts val="0"/>
              </a:spcBef>
              <a:spcAft>
                <a:spcPts val="0"/>
              </a:spcAft>
              <a:buNone/>
            </a:pPr>
            <a:r>
              <a:rPr lang="en">
                <a:solidFill>
                  <a:schemeClr val="dk2"/>
                </a:solidFill>
                <a:latin typeface="Roboto"/>
                <a:ea typeface="Roboto"/>
                <a:cs typeface="Roboto"/>
                <a:sym typeface="Roboto"/>
              </a:rPr>
              <a:t>Siege of Jerusalem and Burning of Temple </a:t>
            </a:r>
            <a:endParaRPr>
              <a:solidFill>
                <a:schemeClr val="dk2"/>
              </a:solidFill>
              <a:latin typeface="Roboto"/>
              <a:ea typeface="Roboto"/>
              <a:cs typeface="Roboto"/>
              <a:sym typeface="Roboto"/>
            </a:endParaRPr>
          </a:p>
          <a:p>
            <a:pPr marL="0" lvl="0" indent="0" algn="l" rtl="0">
              <a:spcBef>
                <a:spcPts val="0"/>
              </a:spcBef>
              <a:spcAft>
                <a:spcPts val="0"/>
              </a:spcAft>
              <a:buNone/>
            </a:pPr>
            <a:r>
              <a:rPr lang="en">
                <a:solidFill>
                  <a:schemeClr val="dk2"/>
                </a:solidFill>
                <a:latin typeface="Roboto"/>
                <a:ea typeface="Roboto"/>
                <a:cs typeface="Roboto"/>
                <a:sym typeface="Roboto"/>
              </a:rPr>
              <a:t>(p.199-205)</a:t>
            </a:r>
            <a:endParaRPr>
              <a:solidFill>
                <a:schemeClr val="dk2"/>
              </a:solidFill>
              <a:latin typeface="Roboto"/>
              <a:ea typeface="Roboto"/>
              <a:cs typeface="Roboto"/>
              <a:sym typeface="Roboto"/>
            </a:endParaRPr>
          </a:p>
        </p:txBody>
      </p:sp>
      <p:sp>
        <p:nvSpPr>
          <p:cNvPr id="497" name="Google Shape;497;p31"/>
          <p:cNvSpPr txBox="1"/>
          <p:nvPr/>
        </p:nvSpPr>
        <p:spPr>
          <a:xfrm>
            <a:off x="5684313" y="2016038"/>
            <a:ext cx="11100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Early 20th century</a:t>
            </a:r>
            <a:endParaRPr>
              <a:solidFill>
                <a:srgbClr val="FF0000"/>
              </a:solidFill>
              <a:latin typeface="Roboto"/>
              <a:ea typeface="Roboto"/>
              <a:cs typeface="Roboto"/>
              <a:sym typeface="Roboto"/>
            </a:endParaRPr>
          </a:p>
          <a:p>
            <a:pPr marL="0" lvl="0" indent="0" algn="l" rtl="0">
              <a:spcBef>
                <a:spcPts val="0"/>
              </a:spcBef>
              <a:spcAft>
                <a:spcPts val="0"/>
              </a:spcAft>
              <a:buNone/>
            </a:pPr>
            <a:r>
              <a:rPr lang="en">
                <a:solidFill>
                  <a:schemeClr val="dk2"/>
                </a:solidFill>
                <a:latin typeface="Roboto"/>
                <a:ea typeface="Roboto"/>
                <a:cs typeface="Roboto"/>
                <a:sym typeface="Roboto"/>
              </a:rPr>
              <a:t>Fleeing Poland (p. 12)</a:t>
            </a:r>
            <a:endParaRPr>
              <a:solidFill>
                <a:schemeClr val="dk2"/>
              </a:solidFill>
              <a:latin typeface="Roboto"/>
              <a:ea typeface="Roboto"/>
              <a:cs typeface="Roboto"/>
              <a:sym typeface="Roboto"/>
            </a:endParaRPr>
          </a:p>
        </p:txBody>
      </p:sp>
      <p:sp>
        <p:nvSpPr>
          <p:cNvPr id="498" name="Google Shape;498;p31"/>
          <p:cNvSpPr txBox="1"/>
          <p:nvPr/>
        </p:nvSpPr>
        <p:spPr>
          <a:xfrm>
            <a:off x="3597475" y="2123750"/>
            <a:ext cx="111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489 CE</a:t>
            </a:r>
            <a:endParaRPr>
              <a:solidFill>
                <a:srgbClr val="FF0000"/>
              </a:solidFill>
              <a:latin typeface="Roboto"/>
              <a:ea typeface="Roboto"/>
              <a:cs typeface="Roboto"/>
              <a:sym typeface="Roboto"/>
            </a:endParaRPr>
          </a:p>
          <a:p>
            <a:pPr marL="0" lvl="0" indent="0" algn="l" rtl="0">
              <a:spcBef>
                <a:spcPts val="0"/>
              </a:spcBef>
              <a:spcAft>
                <a:spcPts val="0"/>
              </a:spcAft>
              <a:buNone/>
            </a:pPr>
            <a:r>
              <a:rPr lang="en">
                <a:solidFill>
                  <a:schemeClr val="dk2"/>
                </a:solidFill>
                <a:latin typeface="Roboto"/>
                <a:ea typeface="Roboto"/>
                <a:cs typeface="Roboto"/>
                <a:sym typeface="Roboto"/>
              </a:rPr>
              <a:t>Antioch and Synagogue Burning (p. 99)</a:t>
            </a:r>
            <a:endParaRPr>
              <a:solidFill>
                <a:schemeClr val="dk2"/>
              </a:solidFill>
              <a:latin typeface="Roboto"/>
              <a:ea typeface="Roboto"/>
              <a:cs typeface="Roboto"/>
              <a:sym typeface="Roboto"/>
            </a:endParaRPr>
          </a:p>
        </p:txBody>
      </p:sp>
      <p:sp>
        <p:nvSpPr>
          <p:cNvPr id="499" name="Google Shape;499;p31"/>
          <p:cNvSpPr txBox="1"/>
          <p:nvPr/>
        </p:nvSpPr>
        <p:spPr>
          <a:xfrm>
            <a:off x="7567975" y="3156525"/>
            <a:ext cx="1478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1990-Present </a:t>
            </a:r>
            <a:r>
              <a:rPr lang="en">
                <a:solidFill>
                  <a:schemeClr val="dk2"/>
                </a:solidFill>
                <a:latin typeface="Roboto"/>
                <a:ea typeface="Roboto"/>
                <a:cs typeface="Roboto"/>
                <a:sym typeface="Roboto"/>
              </a:rPr>
              <a:t>Owning Business, Cryptocurrency</a:t>
            </a:r>
            <a:r>
              <a:rPr lang="en">
                <a:latin typeface="Roboto"/>
                <a:ea typeface="Roboto"/>
                <a:cs typeface="Roboto"/>
                <a:sym typeface="Roboto"/>
              </a:rPr>
              <a:t> </a:t>
            </a:r>
            <a:endParaRPr>
              <a:latin typeface="Roboto"/>
              <a:ea typeface="Roboto"/>
              <a:cs typeface="Roboto"/>
              <a:sym typeface="Roboto"/>
            </a:endParaRPr>
          </a:p>
        </p:txBody>
      </p:sp>
      <p:sp>
        <p:nvSpPr>
          <p:cNvPr id="500" name="Google Shape;500;p31"/>
          <p:cNvSpPr txBox="1">
            <a:spLocks noGrp="1"/>
          </p:cNvSpPr>
          <p:nvPr>
            <p:ph type="title" idx="4294967295"/>
          </p:nvPr>
        </p:nvSpPr>
        <p:spPr>
          <a:xfrm>
            <a:off x="703625" y="518675"/>
            <a:ext cx="1429200" cy="8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6000"/>
              <a:t>02</a:t>
            </a:r>
            <a:endParaRPr sz="6000"/>
          </a:p>
        </p:txBody>
      </p:sp>
      <p:sp>
        <p:nvSpPr>
          <p:cNvPr id="501" name="Google Shape;501;p31"/>
          <p:cNvSpPr/>
          <p:nvPr/>
        </p:nvSpPr>
        <p:spPr>
          <a:xfrm rot="-5400000">
            <a:off x="4950713" y="1794600"/>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502;p31"/>
          <p:cNvSpPr/>
          <p:nvPr/>
        </p:nvSpPr>
        <p:spPr>
          <a:xfrm rot="-5400000">
            <a:off x="6452938" y="1794588"/>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31"/>
          <p:cNvSpPr/>
          <p:nvPr/>
        </p:nvSpPr>
        <p:spPr>
          <a:xfrm rot="-5400000">
            <a:off x="7691563" y="1783738"/>
            <a:ext cx="422700" cy="252600"/>
          </a:xfrm>
          <a:prstGeom prst="mathMinus">
            <a:avLst>
              <a:gd name="adj1" fmla="val 2352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31"/>
          <p:cNvSpPr txBox="1"/>
          <p:nvPr/>
        </p:nvSpPr>
        <p:spPr>
          <a:xfrm>
            <a:off x="4441950" y="2109825"/>
            <a:ext cx="1110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628 CE </a:t>
            </a:r>
            <a:r>
              <a:rPr lang="en">
                <a:solidFill>
                  <a:schemeClr val="dk2"/>
                </a:solidFill>
                <a:latin typeface="Roboto"/>
                <a:ea typeface="Roboto"/>
                <a:cs typeface="Roboto"/>
                <a:sym typeface="Roboto"/>
              </a:rPr>
              <a:t>Byzantium (p. 127)</a:t>
            </a:r>
            <a:endParaRPr>
              <a:solidFill>
                <a:schemeClr val="dk2"/>
              </a:solidFill>
              <a:latin typeface="Roboto"/>
              <a:ea typeface="Roboto"/>
              <a:cs typeface="Roboto"/>
              <a:sym typeface="Roboto"/>
            </a:endParaRPr>
          </a:p>
        </p:txBody>
      </p:sp>
      <p:sp>
        <p:nvSpPr>
          <p:cNvPr id="505" name="Google Shape;505;p31"/>
          <p:cNvSpPr txBox="1"/>
          <p:nvPr/>
        </p:nvSpPr>
        <p:spPr>
          <a:xfrm>
            <a:off x="4877888" y="2941125"/>
            <a:ext cx="11100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681 CE </a:t>
            </a:r>
            <a:r>
              <a:rPr lang="en">
                <a:solidFill>
                  <a:schemeClr val="dk2"/>
                </a:solidFill>
                <a:latin typeface="Roboto"/>
                <a:ea typeface="Roboto"/>
                <a:cs typeface="Roboto"/>
                <a:sym typeface="Roboto"/>
              </a:rPr>
              <a:t>Spain Forced Conversion (p. 128)</a:t>
            </a:r>
            <a:endParaRPr>
              <a:solidFill>
                <a:schemeClr val="dk2"/>
              </a:solidFill>
              <a:latin typeface="Roboto"/>
              <a:ea typeface="Roboto"/>
              <a:cs typeface="Roboto"/>
              <a:sym typeface="Roboto"/>
            </a:endParaRPr>
          </a:p>
        </p:txBody>
      </p:sp>
      <p:sp>
        <p:nvSpPr>
          <p:cNvPr id="506" name="Google Shape;506;p31"/>
          <p:cNvSpPr txBox="1"/>
          <p:nvPr/>
        </p:nvSpPr>
        <p:spPr>
          <a:xfrm>
            <a:off x="6415975" y="3095100"/>
            <a:ext cx="8994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1967</a:t>
            </a:r>
            <a:r>
              <a:rPr lang="en">
                <a:latin typeface="Roboto"/>
                <a:ea typeface="Roboto"/>
                <a:cs typeface="Roboto"/>
                <a:sym typeface="Roboto"/>
              </a:rPr>
              <a:t> </a:t>
            </a:r>
            <a:r>
              <a:rPr lang="en">
                <a:solidFill>
                  <a:schemeClr val="dk2"/>
                </a:solidFill>
                <a:latin typeface="Roboto"/>
                <a:ea typeface="Roboto"/>
                <a:cs typeface="Roboto"/>
                <a:sym typeface="Roboto"/>
              </a:rPr>
              <a:t>Six Days War and Western Wall (p. 13)</a:t>
            </a:r>
            <a:endParaRPr>
              <a:solidFill>
                <a:schemeClr val="dk2"/>
              </a:solidFill>
              <a:latin typeface="Roboto"/>
              <a:ea typeface="Roboto"/>
              <a:cs typeface="Roboto"/>
              <a:sym typeface="Roboto"/>
            </a:endParaRPr>
          </a:p>
        </p:txBody>
      </p:sp>
      <p:sp>
        <p:nvSpPr>
          <p:cNvPr id="507" name="Google Shape;507;p31"/>
          <p:cNvSpPr txBox="1"/>
          <p:nvPr/>
        </p:nvSpPr>
        <p:spPr>
          <a:xfrm>
            <a:off x="7051400" y="2231450"/>
            <a:ext cx="1110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rgbClr val="FF0000"/>
                </a:solidFill>
                <a:latin typeface="Roboto"/>
                <a:ea typeface="Roboto"/>
                <a:cs typeface="Roboto"/>
                <a:sym typeface="Roboto"/>
              </a:rPr>
              <a:t>1975-1990</a:t>
            </a:r>
            <a:r>
              <a:rPr lang="en">
                <a:latin typeface="Roboto"/>
                <a:ea typeface="Roboto"/>
                <a:cs typeface="Roboto"/>
                <a:sym typeface="Roboto"/>
              </a:rPr>
              <a:t> </a:t>
            </a:r>
            <a:r>
              <a:rPr lang="en">
                <a:solidFill>
                  <a:schemeClr val="dk2"/>
                </a:solidFill>
                <a:latin typeface="Roboto"/>
                <a:ea typeface="Roboto"/>
                <a:cs typeface="Roboto"/>
                <a:sym typeface="Roboto"/>
              </a:rPr>
              <a:t>Lebanon War (p. 117)</a:t>
            </a:r>
            <a:endParaRPr>
              <a:solidFill>
                <a:schemeClr val="dk2"/>
              </a:solidFill>
              <a:latin typeface="Roboto"/>
              <a:ea typeface="Roboto"/>
              <a:cs typeface="Roboto"/>
              <a:sym typeface="Robot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32"/>
          <p:cNvSpPr txBox="1">
            <a:spLocks noGrp="1"/>
          </p:cNvSpPr>
          <p:nvPr>
            <p:ph type="body" idx="1"/>
          </p:nvPr>
        </p:nvSpPr>
        <p:spPr>
          <a:xfrm>
            <a:off x="714125" y="1317600"/>
            <a:ext cx="5315700" cy="3254400"/>
          </a:xfrm>
          <a:prstGeom prst="rect">
            <a:avLst/>
          </a:prstGeom>
        </p:spPr>
        <p:txBody>
          <a:bodyPr spcFirstLastPara="1" wrap="square" lIns="91425" tIns="91425" rIns="91425" bIns="91425" anchor="ctr" anchorCtr="0">
            <a:noAutofit/>
          </a:bodyPr>
          <a:lstStyle/>
          <a:p>
            <a:pPr marL="457200" lvl="0" indent="-342900" algn="l" rtl="0">
              <a:spcBef>
                <a:spcPts val="0"/>
              </a:spcBef>
              <a:spcAft>
                <a:spcPts val="0"/>
              </a:spcAft>
              <a:buSzPts val="1800"/>
              <a:buChar char="●"/>
            </a:pPr>
            <a:r>
              <a:rPr lang="en" sz="1900"/>
              <a:t>Significance of Temple, Torah, God</a:t>
            </a:r>
            <a:endParaRPr sz="1900"/>
          </a:p>
          <a:p>
            <a:pPr marL="457200" lvl="0" indent="-342900" algn="l" rtl="0">
              <a:spcBef>
                <a:spcPts val="0"/>
              </a:spcBef>
              <a:spcAft>
                <a:spcPts val="0"/>
              </a:spcAft>
              <a:buSzPts val="1800"/>
              <a:buChar char="●"/>
            </a:pPr>
            <a:r>
              <a:rPr lang="en" sz="1900"/>
              <a:t>Judaism: Culture, Heritage, and Faith</a:t>
            </a:r>
            <a:endParaRPr sz="1900"/>
          </a:p>
          <a:p>
            <a:pPr marL="457200" lvl="0" indent="-342900" algn="l" rtl="0">
              <a:spcBef>
                <a:spcPts val="0"/>
              </a:spcBef>
              <a:spcAft>
                <a:spcPts val="0"/>
              </a:spcAft>
              <a:buSzPts val="1800"/>
              <a:buChar char="●"/>
            </a:pPr>
            <a:r>
              <a:rPr lang="en" sz="1900"/>
              <a:t>Persecution and Stereotypes </a:t>
            </a:r>
            <a:endParaRPr sz="1900"/>
          </a:p>
          <a:p>
            <a:pPr marL="457200" lvl="0" indent="-342900" algn="l" rtl="0">
              <a:spcBef>
                <a:spcPts val="0"/>
              </a:spcBef>
              <a:spcAft>
                <a:spcPts val="0"/>
              </a:spcAft>
              <a:buSzPts val="1800"/>
              <a:buChar char="●"/>
            </a:pPr>
            <a:r>
              <a:rPr lang="en" sz="1900"/>
              <a:t>Synagogues, Scrolls, Vows, Priests, Scribes </a:t>
            </a:r>
            <a:endParaRPr sz="1900"/>
          </a:p>
          <a:p>
            <a:pPr marL="457200" lvl="0" indent="-342900" algn="l" rtl="0">
              <a:spcBef>
                <a:spcPts val="0"/>
              </a:spcBef>
              <a:spcAft>
                <a:spcPts val="0"/>
              </a:spcAft>
              <a:buSzPts val="1800"/>
              <a:buChar char="●"/>
            </a:pPr>
            <a:r>
              <a:rPr lang="en" sz="1900"/>
              <a:t>Yochanan actual quotes (195)</a:t>
            </a:r>
            <a:endParaRPr sz="1900"/>
          </a:p>
          <a:p>
            <a:pPr marL="914400" lvl="1" indent="-342900" algn="l" rtl="0">
              <a:spcBef>
                <a:spcPts val="0"/>
              </a:spcBef>
              <a:spcAft>
                <a:spcPts val="0"/>
              </a:spcAft>
              <a:buSzPts val="1800"/>
              <a:buChar char="○"/>
            </a:pPr>
            <a:r>
              <a:rPr lang="en" sz="1800"/>
              <a:t>“‘If you’re planting a tree and someone says to you, ‘The Messiah just arrived,’ Rachel once heard him teach, ‘finish planting the tree and then go greet the Messiah.’”</a:t>
            </a:r>
            <a:endParaRPr sz="1800"/>
          </a:p>
        </p:txBody>
      </p:sp>
      <p:sp>
        <p:nvSpPr>
          <p:cNvPr id="513" name="Google Shape;513;p32"/>
          <p:cNvSpPr txBox="1">
            <a:spLocks noGrp="1"/>
          </p:cNvSpPr>
          <p:nvPr>
            <p:ph type="title"/>
          </p:nvPr>
        </p:nvSpPr>
        <p:spPr>
          <a:xfrm>
            <a:off x="714125" y="543950"/>
            <a:ext cx="7715700" cy="368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Judaism Quick Check!</a:t>
            </a:r>
            <a:endParaRPr/>
          </a:p>
        </p:txBody>
      </p:sp>
      <p:sp>
        <p:nvSpPr>
          <p:cNvPr id="514" name="Google Shape;514;p32"/>
          <p:cNvSpPr/>
          <p:nvPr/>
        </p:nvSpPr>
        <p:spPr>
          <a:xfrm>
            <a:off x="5826925" y="1691750"/>
            <a:ext cx="3081300" cy="2880300"/>
          </a:xfrm>
          <a:prstGeom prst="verticalScroll">
            <a:avLst>
              <a:gd name="adj" fmla="val 125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32"/>
          <p:cNvSpPr txBox="1"/>
          <p:nvPr/>
        </p:nvSpPr>
        <p:spPr>
          <a:xfrm>
            <a:off x="6527275" y="2300750"/>
            <a:ext cx="16806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solidFill>
                  <a:srgbClr val="634939"/>
                </a:solidFill>
                <a:latin typeface="Libre Baskerville"/>
                <a:ea typeface="Libre Baskerville"/>
                <a:cs typeface="Libre Baskerville"/>
                <a:sym typeface="Libre Baskerville"/>
              </a:rPr>
              <a:t>Do you have any historical questions or feedback that you would like to share?</a:t>
            </a:r>
            <a:endParaRPr sz="1600" b="1">
              <a:solidFill>
                <a:srgbClr val="634939"/>
              </a:solidFill>
              <a:latin typeface="Libre Baskerville"/>
              <a:ea typeface="Libre Baskerville"/>
              <a:cs typeface="Libre Baskerville"/>
              <a:sym typeface="Libre Baskervill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33"/>
          <p:cNvSpPr txBox="1">
            <a:spLocks noGrp="1"/>
          </p:cNvSpPr>
          <p:nvPr>
            <p:ph type="title"/>
          </p:nvPr>
        </p:nvSpPr>
        <p:spPr>
          <a:xfrm>
            <a:off x="714125" y="1572350"/>
            <a:ext cx="3248400" cy="16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Discussion</a:t>
            </a:r>
            <a:endParaRPr/>
          </a:p>
        </p:txBody>
      </p:sp>
      <p:sp>
        <p:nvSpPr>
          <p:cNvPr id="521" name="Google Shape;521;p33"/>
          <p:cNvSpPr txBox="1">
            <a:spLocks noGrp="1"/>
          </p:cNvSpPr>
          <p:nvPr>
            <p:ph type="title" idx="2"/>
          </p:nvPr>
        </p:nvSpPr>
        <p:spPr>
          <a:xfrm>
            <a:off x="714125" y="543950"/>
            <a:ext cx="14292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03</a:t>
            </a:r>
            <a:endParaRPr/>
          </a:p>
        </p:txBody>
      </p:sp>
      <p:sp>
        <p:nvSpPr>
          <p:cNvPr id="522" name="Google Shape;522;p33"/>
          <p:cNvSpPr txBox="1">
            <a:spLocks noGrp="1"/>
          </p:cNvSpPr>
          <p:nvPr>
            <p:ph type="subTitle" idx="1"/>
          </p:nvPr>
        </p:nvSpPr>
        <p:spPr>
          <a:xfrm>
            <a:off x="714125" y="2630750"/>
            <a:ext cx="3578100" cy="62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2000"/>
              <a:t>Questions worth talking about</a:t>
            </a:r>
            <a:endParaRPr sz="2000"/>
          </a:p>
        </p:txBody>
      </p:sp>
      <p:sp>
        <p:nvSpPr>
          <p:cNvPr id="523" name="Google Shape;523;p33"/>
          <p:cNvSpPr/>
          <p:nvPr/>
        </p:nvSpPr>
        <p:spPr>
          <a:xfrm>
            <a:off x="4203669" y="2960820"/>
            <a:ext cx="292121" cy="292121"/>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33"/>
          <p:cNvSpPr/>
          <p:nvPr/>
        </p:nvSpPr>
        <p:spPr>
          <a:xfrm>
            <a:off x="5826493" y="705574"/>
            <a:ext cx="353398" cy="353314"/>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33"/>
          <p:cNvSpPr/>
          <p:nvPr/>
        </p:nvSpPr>
        <p:spPr>
          <a:xfrm>
            <a:off x="7456117" y="1572346"/>
            <a:ext cx="577253" cy="577221"/>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6" name="Google Shape;526;p33"/>
          <p:cNvGrpSpPr/>
          <p:nvPr/>
        </p:nvGrpSpPr>
        <p:grpSpPr>
          <a:xfrm>
            <a:off x="3774137" y="2025719"/>
            <a:ext cx="5041762" cy="2470004"/>
            <a:chOff x="4189650" y="2440275"/>
            <a:chExt cx="4195525" cy="2055425"/>
          </a:xfrm>
        </p:grpSpPr>
        <p:sp>
          <p:nvSpPr>
            <p:cNvPr id="527" name="Google Shape;527;p33"/>
            <p:cNvSpPr/>
            <p:nvPr/>
          </p:nvSpPr>
          <p:spPr>
            <a:xfrm>
              <a:off x="4189650" y="4130425"/>
              <a:ext cx="4195525" cy="365275"/>
            </a:xfrm>
            <a:custGeom>
              <a:avLst/>
              <a:gdLst/>
              <a:ahLst/>
              <a:cxnLst/>
              <a:rect l="l" t="t" r="r" b="b"/>
              <a:pathLst>
                <a:path w="167821" h="14611" extrusionOk="0">
                  <a:moveTo>
                    <a:pt x="83894" y="0"/>
                  </a:moveTo>
                  <a:cubicBezTo>
                    <a:pt x="37561" y="0"/>
                    <a:pt x="1" y="3269"/>
                    <a:pt x="1" y="7305"/>
                  </a:cubicBezTo>
                  <a:cubicBezTo>
                    <a:pt x="1" y="11342"/>
                    <a:pt x="37561" y="14611"/>
                    <a:pt x="83894" y="14611"/>
                  </a:cubicBezTo>
                  <a:cubicBezTo>
                    <a:pt x="130227" y="14611"/>
                    <a:pt x="167820" y="11342"/>
                    <a:pt x="167820" y="7305"/>
                  </a:cubicBezTo>
                  <a:cubicBezTo>
                    <a:pt x="167820" y="3269"/>
                    <a:pt x="130227" y="0"/>
                    <a:pt x="83894" y="0"/>
                  </a:cubicBezTo>
                  <a:close/>
                </a:path>
              </a:pathLst>
            </a:custGeom>
            <a:solidFill>
              <a:srgbClr val="443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33"/>
            <p:cNvSpPr/>
            <p:nvPr/>
          </p:nvSpPr>
          <p:spPr>
            <a:xfrm>
              <a:off x="5619000" y="3139700"/>
              <a:ext cx="117625" cy="144300"/>
            </a:xfrm>
            <a:custGeom>
              <a:avLst/>
              <a:gdLst/>
              <a:ahLst/>
              <a:cxnLst/>
              <a:rect l="l" t="t" r="r" b="b"/>
              <a:pathLst>
                <a:path w="4705" h="5772" extrusionOk="0">
                  <a:moveTo>
                    <a:pt x="2202" y="1"/>
                  </a:moveTo>
                  <a:cubicBezTo>
                    <a:pt x="1969" y="1202"/>
                    <a:pt x="1635" y="2202"/>
                    <a:pt x="468" y="2603"/>
                  </a:cubicBezTo>
                  <a:cubicBezTo>
                    <a:pt x="460" y="2604"/>
                    <a:pt x="451" y="2605"/>
                    <a:pt x="442" y="2605"/>
                  </a:cubicBezTo>
                  <a:cubicBezTo>
                    <a:pt x="344" y="2605"/>
                    <a:pt x="212" y="2511"/>
                    <a:pt x="118" y="2511"/>
                  </a:cubicBezTo>
                  <a:cubicBezTo>
                    <a:pt x="49" y="2511"/>
                    <a:pt x="1" y="2562"/>
                    <a:pt x="1" y="2736"/>
                  </a:cubicBezTo>
                  <a:cubicBezTo>
                    <a:pt x="1" y="2970"/>
                    <a:pt x="134" y="3170"/>
                    <a:pt x="368" y="3270"/>
                  </a:cubicBezTo>
                  <a:cubicBezTo>
                    <a:pt x="901" y="3470"/>
                    <a:pt x="1468" y="3670"/>
                    <a:pt x="1735" y="4271"/>
                  </a:cubicBezTo>
                  <a:cubicBezTo>
                    <a:pt x="2002" y="4671"/>
                    <a:pt x="2102" y="5171"/>
                    <a:pt x="2202" y="5772"/>
                  </a:cubicBezTo>
                  <a:cubicBezTo>
                    <a:pt x="2603" y="4371"/>
                    <a:pt x="3203" y="3303"/>
                    <a:pt x="4704" y="2836"/>
                  </a:cubicBezTo>
                  <a:cubicBezTo>
                    <a:pt x="3503" y="2403"/>
                    <a:pt x="2769" y="1835"/>
                    <a:pt x="2536" y="735"/>
                  </a:cubicBezTo>
                  <a:cubicBezTo>
                    <a:pt x="2436" y="535"/>
                    <a:pt x="2336" y="334"/>
                    <a:pt x="2202" y="1"/>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33"/>
            <p:cNvSpPr/>
            <p:nvPr/>
          </p:nvSpPr>
          <p:spPr>
            <a:xfrm>
              <a:off x="5515600" y="2769450"/>
              <a:ext cx="120100" cy="133000"/>
            </a:xfrm>
            <a:custGeom>
              <a:avLst/>
              <a:gdLst/>
              <a:ahLst/>
              <a:cxnLst/>
              <a:rect l="l" t="t" r="r" b="b"/>
              <a:pathLst>
                <a:path w="4804" h="5320" extrusionOk="0">
                  <a:moveTo>
                    <a:pt x="2235" y="0"/>
                  </a:moveTo>
                  <a:cubicBezTo>
                    <a:pt x="1835" y="1368"/>
                    <a:pt x="1401" y="2402"/>
                    <a:pt x="0" y="2569"/>
                  </a:cubicBezTo>
                  <a:cubicBezTo>
                    <a:pt x="0" y="2802"/>
                    <a:pt x="134" y="2902"/>
                    <a:pt x="334" y="2969"/>
                  </a:cubicBezTo>
                  <a:cubicBezTo>
                    <a:pt x="1268" y="3269"/>
                    <a:pt x="1802" y="3903"/>
                    <a:pt x="1969" y="4870"/>
                  </a:cubicBezTo>
                  <a:cubicBezTo>
                    <a:pt x="2069" y="5192"/>
                    <a:pt x="2109" y="5319"/>
                    <a:pt x="2190" y="5319"/>
                  </a:cubicBezTo>
                  <a:cubicBezTo>
                    <a:pt x="2244" y="5319"/>
                    <a:pt x="2316" y="5264"/>
                    <a:pt x="2436" y="5171"/>
                  </a:cubicBezTo>
                  <a:cubicBezTo>
                    <a:pt x="2602" y="3936"/>
                    <a:pt x="3370" y="3169"/>
                    <a:pt x="4804" y="2702"/>
                  </a:cubicBezTo>
                  <a:cubicBezTo>
                    <a:pt x="3236" y="2369"/>
                    <a:pt x="2636" y="1368"/>
                    <a:pt x="2235"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33"/>
            <p:cNvSpPr/>
            <p:nvPr/>
          </p:nvSpPr>
          <p:spPr>
            <a:xfrm>
              <a:off x="6028475" y="3170575"/>
              <a:ext cx="75075" cy="90900"/>
            </a:xfrm>
            <a:custGeom>
              <a:avLst/>
              <a:gdLst/>
              <a:ahLst/>
              <a:cxnLst/>
              <a:rect l="l" t="t" r="r" b="b"/>
              <a:pathLst>
                <a:path w="3003" h="3636" extrusionOk="0">
                  <a:moveTo>
                    <a:pt x="1535" y="0"/>
                  </a:moveTo>
                  <a:cubicBezTo>
                    <a:pt x="1301" y="767"/>
                    <a:pt x="801" y="1268"/>
                    <a:pt x="0" y="1668"/>
                  </a:cubicBezTo>
                  <a:cubicBezTo>
                    <a:pt x="967" y="1935"/>
                    <a:pt x="1301" y="2569"/>
                    <a:pt x="1535" y="3636"/>
                  </a:cubicBezTo>
                  <a:cubicBezTo>
                    <a:pt x="1835" y="2535"/>
                    <a:pt x="2202" y="1901"/>
                    <a:pt x="3002" y="1701"/>
                  </a:cubicBezTo>
                  <a:cubicBezTo>
                    <a:pt x="2435" y="1234"/>
                    <a:pt x="1801" y="834"/>
                    <a:pt x="1535"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33"/>
            <p:cNvSpPr/>
            <p:nvPr/>
          </p:nvSpPr>
          <p:spPr>
            <a:xfrm>
              <a:off x="6304500" y="3626725"/>
              <a:ext cx="88425" cy="103425"/>
            </a:xfrm>
            <a:custGeom>
              <a:avLst/>
              <a:gdLst/>
              <a:ahLst/>
              <a:cxnLst/>
              <a:rect l="l" t="t" r="r" b="b"/>
              <a:pathLst>
                <a:path w="3537" h="4137" extrusionOk="0">
                  <a:moveTo>
                    <a:pt x="1568" y="0"/>
                  </a:moveTo>
                  <a:cubicBezTo>
                    <a:pt x="1401" y="1068"/>
                    <a:pt x="1034" y="1802"/>
                    <a:pt x="0" y="2002"/>
                  </a:cubicBezTo>
                  <a:cubicBezTo>
                    <a:pt x="267" y="2669"/>
                    <a:pt x="1134" y="2702"/>
                    <a:pt x="1335" y="3436"/>
                  </a:cubicBezTo>
                  <a:cubicBezTo>
                    <a:pt x="1435" y="3603"/>
                    <a:pt x="1535" y="3803"/>
                    <a:pt x="1668" y="4137"/>
                  </a:cubicBezTo>
                  <a:cubicBezTo>
                    <a:pt x="2002" y="3203"/>
                    <a:pt x="2435" y="2502"/>
                    <a:pt x="3536" y="2102"/>
                  </a:cubicBezTo>
                  <a:cubicBezTo>
                    <a:pt x="2302" y="1768"/>
                    <a:pt x="1968" y="901"/>
                    <a:pt x="1568"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33"/>
            <p:cNvSpPr/>
            <p:nvPr/>
          </p:nvSpPr>
          <p:spPr>
            <a:xfrm>
              <a:off x="6840700" y="3392400"/>
              <a:ext cx="90925" cy="111750"/>
            </a:xfrm>
            <a:custGeom>
              <a:avLst/>
              <a:gdLst/>
              <a:ahLst/>
              <a:cxnLst/>
              <a:rect l="l" t="t" r="r" b="b"/>
              <a:pathLst>
                <a:path w="3637" h="4470" extrusionOk="0">
                  <a:moveTo>
                    <a:pt x="1769" y="0"/>
                  </a:moveTo>
                  <a:cubicBezTo>
                    <a:pt x="1602" y="1168"/>
                    <a:pt x="1135" y="1835"/>
                    <a:pt x="1" y="2168"/>
                  </a:cubicBezTo>
                  <a:cubicBezTo>
                    <a:pt x="1135" y="2535"/>
                    <a:pt x="1569" y="3236"/>
                    <a:pt x="1802" y="4470"/>
                  </a:cubicBezTo>
                  <a:cubicBezTo>
                    <a:pt x="2102" y="3302"/>
                    <a:pt x="2569" y="2569"/>
                    <a:pt x="3637" y="2168"/>
                  </a:cubicBezTo>
                  <a:cubicBezTo>
                    <a:pt x="2569" y="1801"/>
                    <a:pt x="2102" y="1067"/>
                    <a:pt x="1769"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33"/>
            <p:cNvSpPr/>
            <p:nvPr/>
          </p:nvSpPr>
          <p:spPr>
            <a:xfrm>
              <a:off x="6178575" y="2993775"/>
              <a:ext cx="25" cy="25"/>
            </a:xfrm>
            <a:custGeom>
              <a:avLst/>
              <a:gdLst/>
              <a:ahLst/>
              <a:cxnLst/>
              <a:rect l="l" t="t" r="r" b="b"/>
              <a:pathLst>
                <a:path w="1" h="1" extrusionOk="0">
                  <a:moveTo>
                    <a:pt x="0" y="0"/>
                  </a:moveTo>
                  <a:lnTo>
                    <a:pt x="0" y="0"/>
                  </a:lnTo>
                  <a:lnTo>
                    <a:pt x="0" y="0"/>
                  </a:lnTo>
                  <a:close/>
                </a:path>
              </a:pathLst>
            </a:custGeom>
            <a:solidFill>
              <a:srgbClr val="CCD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33"/>
            <p:cNvSpPr/>
            <p:nvPr/>
          </p:nvSpPr>
          <p:spPr>
            <a:xfrm>
              <a:off x="6226950" y="3639225"/>
              <a:ext cx="110925" cy="147625"/>
            </a:xfrm>
            <a:custGeom>
              <a:avLst/>
              <a:gdLst/>
              <a:ahLst/>
              <a:cxnLst/>
              <a:rect l="l" t="t" r="r" b="b"/>
              <a:pathLst>
                <a:path w="4437" h="5905" extrusionOk="0">
                  <a:moveTo>
                    <a:pt x="2402" y="1"/>
                  </a:moveTo>
                  <a:cubicBezTo>
                    <a:pt x="2202" y="1302"/>
                    <a:pt x="1601" y="2336"/>
                    <a:pt x="0" y="2836"/>
                  </a:cubicBezTo>
                  <a:cubicBezTo>
                    <a:pt x="1668" y="3236"/>
                    <a:pt x="2168" y="4304"/>
                    <a:pt x="2435" y="5905"/>
                  </a:cubicBezTo>
                  <a:cubicBezTo>
                    <a:pt x="2735" y="4404"/>
                    <a:pt x="3336" y="3470"/>
                    <a:pt x="4437" y="2936"/>
                  </a:cubicBezTo>
                  <a:cubicBezTo>
                    <a:pt x="4236" y="2202"/>
                    <a:pt x="3369" y="2169"/>
                    <a:pt x="3102" y="1502"/>
                  </a:cubicBezTo>
                  <a:cubicBezTo>
                    <a:pt x="2869" y="1002"/>
                    <a:pt x="2635" y="501"/>
                    <a:pt x="2402" y="1"/>
                  </a:cubicBezTo>
                  <a:close/>
                </a:path>
              </a:pathLst>
            </a:custGeom>
            <a:solidFill>
              <a:srgbClr val="CCD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33"/>
            <p:cNvSpPr/>
            <p:nvPr/>
          </p:nvSpPr>
          <p:spPr>
            <a:xfrm>
              <a:off x="6407075" y="3825950"/>
              <a:ext cx="1752925" cy="415425"/>
            </a:xfrm>
            <a:custGeom>
              <a:avLst/>
              <a:gdLst/>
              <a:ahLst/>
              <a:cxnLst/>
              <a:rect l="l" t="t" r="r" b="b"/>
              <a:pathLst>
                <a:path w="70117" h="16617" extrusionOk="0">
                  <a:moveTo>
                    <a:pt x="22824" y="1"/>
                  </a:moveTo>
                  <a:cubicBezTo>
                    <a:pt x="21576" y="1"/>
                    <a:pt x="20330" y="217"/>
                    <a:pt x="19114" y="404"/>
                  </a:cubicBezTo>
                  <a:cubicBezTo>
                    <a:pt x="13210" y="1238"/>
                    <a:pt x="7706" y="3106"/>
                    <a:pt x="3102" y="7042"/>
                  </a:cubicBezTo>
                  <a:cubicBezTo>
                    <a:pt x="1935" y="8010"/>
                    <a:pt x="667" y="8977"/>
                    <a:pt x="0" y="10445"/>
                  </a:cubicBezTo>
                  <a:cubicBezTo>
                    <a:pt x="34" y="10778"/>
                    <a:pt x="267" y="10945"/>
                    <a:pt x="534" y="11045"/>
                  </a:cubicBezTo>
                  <a:cubicBezTo>
                    <a:pt x="2569" y="12079"/>
                    <a:pt x="3970" y="13714"/>
                    <a:pt x="5071" y="15682"/>
                  </a:cubicBezTo>
                  <a:cubicBezTo>
                    <a:pt x="5237" y="16049"/>
                    <a:pt x="5437" y="16416"/>
                    <a:pt x="5871" y="16516"/>
                  </a:cubicBezTo>
                  <a:cubicBezTo>
                    <a:pt x="6046" y="16543"/>
                    <a:pt x="6220" y="16556"/>
                    <a:pt x="6394" y="16556"/>
                  </a:cubicBezTo>
                  <a:cubicBezTo>
                    <a:pt x="6854" y="16556"/>
                    <a:pt x="7313" y="16470"/>
                    <a:pt x="7772" y="16349"/>
                  </a:cubicBezTo>
                  <a:cubicBezTo>
                    <a:pt x="12609" y="15081"/>
                    <a:pt x="17613" y="14681"/>
                    <a:pt x="22583" y="14548"/>
                  </a:cubicBezTo>
                  <a:cubicBezTo>
                    <a:pt x="22891" y="14542"/>
                    <a:pt x="23199" y="14539"/>
                    <a:pt x="23507" y="14539"/>
                  </a:cubicBezTo>
                  <a:cubicBezTo>
                    <a:pt x="26735" y="14539"/>
                    <a:pt x="29963" y="14843"/>
                    <a:pt x="33191" y="15148"/>
                  </a:cubicBezTo>
                  <a:cubicBezTo>
                    <a:pt x="37694" y="15615"/>
                    <a:pt x="42197" y="16015"/>
                    <a:pt x="46700" y="16416"/>
                  </a:cubicBezTo>
                  <a:cubicBezTo>
                    <a:pt x="47467" y="16416"/>
                    <a:pt x="48235" y="16616"/>
                    <a:pt x="49002" y="16616"/>
                  </a:cubicBezTo>
                  <a:lnTo>
                    <a:pt x="68883" y="16616"/>
                  </a:lnTo>
                  <a:cubicBezTo>
                    <a:pt x="68949" y="16616"/>
                    <a:pt x="69016" y="16616"/>
                    <a:pt x="69083" y="16616"/>
                  </a:cubicBezTo>
                  <a:cubicBezTo>
                    <a:pt x="69448" y="16616"/>
                    <a:pt x="69807" y="16593"/>
                    <a:pt x="70117" y="16282"/>
                  </a:cubicBezTo>
                  <a:cubicBezTo>
                    <a:pt x="70050" y="16015"/>
                    <a:pt x="69984" y="15682"/>
                    <a:pt x="69917" y="15381"/>
                  </a:cubicBezTo>
                  <a:cubicBezTo>
                    <a:pt x="69817" y="14981"/>
                    <a:pt x="69717" y="14614"/>
                    <a:pt x="69583" y="14214"/>
                  </a:cubicBezTo>
                  <a:cubicBezTo>
                    <a:pt x="69362" y="14317"/>
                    <a:pt x="69133" y="14349"/>
                    <a:pt x="68904" y="14349"/>
                  </a:cubicBezTo>
                  <a:cubicBezTo>
                    <a:pt x="68616" y="14349"/>
                    <a:pt x="68327" y="14299"/>
                    <a:pt x="68049" y="14281"/>
                  </a:cubicBezTo>
                  <a:lnTo>
                    <a:pt x="68583" y="14281"/>
                  </a:lnTo>
                  <a:cubicBezTo>
                    <a:pt x="68694" y="14292"/>
                    <a:pt x="68805" y="14303"/>
                    <a:pt x="68915" y="14303"/>
                  </a:cubicBezTo>
                  <a:cubicBezTo>
                    <a:pt x="69135" y="14303"/>
                    <a:pt x="69350" y="14258"/>
                    <a:pt x="69550" y="14081"/>
                  </a:cubicBezTo>
                  <a:cubicBezTo>
                    <a:pt x="69150" y="13280"/>
                    <a:pt x="68716" y="12479"/>
                    <a:pt x="68449" y="11612"/>
                  </a:cubicBezTo>
                  <a:cubicBezTo>
                    <a:pt x="68015" y="10211"/>
                    <a:pt x="66681" y="9411"/>
                    <a:pt x="66147" y="8076"/>
                  </a:cubicBezTo>
                  <a:cubicBezTo>
                    <a:pt x="65814" y="7242"/>
                    <a:pt x="65447" y="6408"/>
                    <a:pt x="64713" y="5841"/>
                  </a:cubicBezTo>
                  <a:cubicBezTo>
                    <a:pt x="64380" y="5574"/>
                    <a:pt x="64013" y="5474"/>
                    <a:pt x="63579" y="5408"/>
                  </a:cubicBezTo>
                  <a:cubicBezTo>
                    <a:pt x="58942" y="4907"/>
                    <a:pt x="54339" y="4007"/>
                    <a:pt x="49736" y="3206"/>
                  </a:cubicBezTo>
                  <a:cubicBezTo>
                    <a:pt x="47201" y="2772"/>
                    <a:pt x="44699" y="2205"/>
                    <a:pt x="42164" y="1705"/>
                  </a:cubicBezTo>
                  <a:cubicBezTo>
                    <a:pt x="37060" y="738"/>
                    <a:pt x="31956" y="4"/>
                    <a:pt x="26753" y="4"/>
                  </a:cubicBezTo>
                  <a:lnTo>
                    <a:pt x="23083" y="4"/>
                  </a:lnTo>
                  <a:cubicBezTo>
                    <a:pt x="22997" y="2"/>
                    <a:pt x="22910" y="1"/>
                    <a:pt x="22824" y="1"/>
                  </a:cubicBezTo>
                  <a:close/>
                </a:path>
              </a:pathLst>
            </a:custGeom>
            <a:solidFill>
              <a:srgbClr val="CDB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33"/>
            <p:cNvSpPr/>
            <p:nvPr/>
          </p:nvSpPr>
          <p:spPr>
            <a:xfrm>
              <a:off x="4501550" y="3782850"/>
              <a:ext cx="1831325" cy="458825"/>
            </a:xfrm>
            <a:custGeom>
              <a:avLst/>
              <a:gdLst/>
              <a:ahLst/>
              <a:cxnLst/>
              <a:rect l="l" t="t" r="r" b="b"/>
              <a:pathLst>
                <a:path w="73253" h="18353" extrusionOk="0">
                  <a:moveTo>
                    <a:pt x="49783" y="1"/>
                  </a:moveTo>
                  <a:cubicBezTo>
                    <a:pt x="46677" y="1"/>
                    <a:pt x="43592" y="294"/>
                    <a:pt x="40529" y="694"/>
                  </a:cubicBezTo>
                  <a:cubicBezTo>
                    <a:pt x="33658" y="1628"/>
                    <a:pt x="26953" y="3296"/>
                    <a:pt x="20215" y="4697"/>
                  </a:cubicBezTo>
                  <a:cubicBezTo>
                    <a:pt x="15845" y="5597"/>
                    <a:pt x="11475" y="6364"/>
                    <a:pt x="7105" y="7098"/>
                  </a:cubicBezTo>
                  <a:cubicBezTo>
                    <a:pt x="6505" y="7165"/>
                    <a:pt x="5938" y="7232"/>
                    <a:pt x="5404" y="7565"/>
                  </a:cubicBezTo>
                  <a:cubicBezTo>
                    <a:pt x="4904" y="7966"/>
                    <a:pt x="4770" y="8599"/>
                    <a:pt x="4437" y="9133"/>
                  </a:cubicBezTo>
                  <a:cubicBezTo>
                    <a:pt x="3970" y="9934"/>
                    <a:pt x="3669" y="11034"/>
                    <a:pt x="2969" y="11535"/>
                  </a:cubicBezTo>
                  <a:cubicBezTo>
                    <a:pt x="2168" y="12135"/>
                    <a:pt x="1902" y="12836"/>
                    <a:pt x="1635" y="13636"/>
                  </a:cubicBezTo>
                  <a:cubicBezTo>
                    <a:pt x="1234" y="14737"/>
                    <a:pt x="801" y="15838"/>
                    <a:pt x="400" y="16939"/>
                  </a:cubicBezTo>
                  <a:cubicBezTo>
                    <a:pt x="512" y="17050"/>
                    <a:pt x="646" y="17093"/>
                    <a:pt x="788" y="17108"/>
                  </a:cubicBezTo>
                  <a:lnTo>
                    <a:pt x="788" y="17108"/>
                  </a:lnTo>
                  <a:cubicBezTo>
                    <a:pt x="583" y="17116"/>
                    <a:pt x="381" y="17150"/>
                    <a:pt x="200" y="17306"/>
                  </a:cubicBezTo>
                  <a:cubicBezTo>
                    <a:pt x="134" y="17539"/>
                    <a:pt x="67" y="17806"/>
                    <a:pt x="0" y="18039"/>
                  </a:cubicBezTo>
                  <a:cubicBezTo>
                    <a:pt x="289" y="18306"/>
                    <a:pt x="638" y="18351"/>
                    <a:pt x="986" y="18351"/>
                  </a:cubicBezTo>
                  <a:cubicBezTo>
                    <a:pt x="1160" y="18351"/>
                    <a:pt x="1334" y="18340"/>
                    <a:pt x="1501" y="18340"/>
                  </a:cubicBezTo>
                  <a:cubicBezTo>
                    <a:pt x="2225" y="18330"/>
                    <a:pt x="2949" y="18327"/>
                    <a:pt x="3672" y="18327"/>
                  </a:cubicBezTo>
                  <a:cubicBezTo>
                    <a:pt x="5650" y="18327"/>
                    <a:pt x="7627" y="18353"/>
                    <a:pt x="9604" y="18353"/>
                  </a:cubicBezTo>
                  <a:cubicBezTo>
                    <a:pt x="12040" y="18353"/>
                    <a:pt x="14476" y="18314"/>
                    <a:pt x="16912" y="18140"/>
                  </a:cubicBezTo>
                  <a:cubicBezTo>
                    <a:pt x="19748" y="17906"/>
                    <a:pt x="22616" y="17773"/>
                    <a:pt x="25452" y="17606"/>
                  </a:cubicBezTo>
                  <a:cubicBezTo>
                    <a:pt x="28454" y="17406"/>
                    <a:pt x="31456" y="17172"/>
                    <a:pt x="34458" y="16972"/>
                  </a:cubicBezTo>
                  <a:cubicBezTo>
                    <a:pt x="38594" y="16672"/>
                    <a:pt x="42731" y="16405"/>
                    <a:pt x="46900" y="16272"/>
                  </a:cubicBezTo>
                  <a:cubicBezTo>
                    <a:pt x="47176" y="16264"/>
                    <a:pt x="47453" y="16261"/>
                    <a:pt x="47729" y="16261"/>
                  </a:cubicBezTo>
                  <a:cubicBezTo>
                    <a:pt x="50021" y="16261"/>
                    <a:pt x="52313" y="16490"/>
                    <a:pt x="54606" y="16638"/>
                  </a:cubicBezTo>
                  <a:cubicBezTo>
                    <a:pt x="57408" y="16839"/>
                    <a:pt x="60176" y="17206"/>
                    <a:pt x="62845" y="18073"/>
                  </a:cubicBezTo>
                  <a:cubicBezTo>
                    <a:pt x="63054" y="18119"/>
                    <a:pt x="63279" y="18182"/>
                    <a:pt x="63498" y="18182"/>
                  </a:cubicBezTo>
                  <a:cubicBezTo>
                    <a:pt x="63594" y="18182"/>
                    <a:pt x="63688" y="18170"/>
                    <a:pt x="63779" y="18140"/>
                  </a:cubicBezTo>
                  <a:cubicBezTo>
                    <a:pt x="64213" y="17973"/>
                    <a:pt x="64346" y="17572"/>
                    <a:pt x="64513" y="17206"/>
                  </a:cubicBezTo>
                  <a:cubicBezTo>
                    <a:pt x="66081" y="14203"/>
                    <a:pt x="68516" y="12469"/>
                    <a:pt x="71918" y="12102"/>
                  </a:cubicBezTo>
                  <a:cubicBezTo>
                    <a:pt x="72385" y="12069"/>
                    <a:pt x="72919" y="12102"/>
                    <a:pt x="73252" y="11568"/>
                  </a:cubicBezTo>
                  <a:cubicBezTo>
                    <a:pt x="73252" y="11135"/>
                    <a:pt x="73019" y="10734"/>
                    <a:pt x="72819" y="10367"/>
                  </a:cubicBezTo>
                  <a:cubicBezTo>
                    <a:pt x="70884" y="6831"/>
                    <a:pt x="67982" y="4330"/>
                    <a:pt x="64379" y="2595"/>
                  </a:cubicBezTo>
                  <a:cubicBezTo>
                    <a:pt x="60510" y="760"/>
                    <a:pt x="56340" y="327"/>
                    <a:pt x="52137" y="60"/>
                  </a:cubicBezTo>
                  <a:cubicBezTo>
                    <a:pt x="51351" y="20"/>
                    <a:pt x="50566" y="1"/>
                    <a:pt x="49783" y="1"/>
                  </a:cubicBezTo>
                  <a:close/>
                </a:path>
              </a:pathLst>
            </a:custGeom>
            <a:solidFill>
              <a:srgbClr val="CDB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33"/>
            <p:cNvSpPr/>
            <p:nvPr/>
          </p:nvSpPr>
          <p:spPr>
            <a:xfrm>
              <a:off x="7130925" y="3020450"/>
              <a:ext cx="502050" cy="271450"/>
            </a:xfrm>
            <a:custGeom>
              <a:avLst/>
              <a:gdLst/>
              <a:ahLst/>
              <a:cxnLst/>
              <a:rect l="l" t="t" r="r" b="b"/>
              <a:pathLst>
                <a:path w="20082" h="10858" extrusionOk="0">
                  <a:moveTo>
                    <a:pt x="20081" y="1"/>
                  </a:moveTo>
                  <a:lnTo>
                    <a:pt x="20081" y="1"/>
                  </a:lnTo>
                  <a:cubicBezTo>
                    <a:pt x="18980" y="401"/>
                    <a:pt x="18013" y="768"/>
                    <a:pt x="17079" y="1135"/>
                  </a:cubicBezTo>
                  <a:cubicBezTo>
                    <a:pt x="14511" y="2369"/>
                    <a:pt x="11942" y="3570"/>
                    <a:pt x="9407" y="4871"/>
                  </a:cubicBezTo>
                  <a:cubicBezTo>
                    <a:pt x="6438" y="6372"/>
                    <a:pt x="3569" y="7973"/>
                    <a:pt x="834" y="9908"/>
                  </a:cubicBezTo>
                  <a:cubicBezTo>
                    <a:pt x="701" y="10308"/>
                    <a:pt x="0" y="10241"/>
                    <a:pt x="100" y="10842"/>
                  </a:cubicBezTo>
                  <a:cubicBezTo>
                    <a:pt x="148" y="10852"/>
                    <a:pt x="194" y="10857"/>
                    <a:pt x="239" y="10857"/>
                  </a:cubicBezTo>
                  <a:cubicBezTo>
                    <a:pt x="476" y="10857"/>
                    <a:pt x="677" y="10726"/>
                    <a:pt x="901" y="10642"/>
                  </a:cubicBezTo>
                  <a:cubicBezTo>
                    <a:pt x="3336" y="9808"/>
                    <a:pt x="5804" y="9107"/>
                    <a:pt x="8306" y="8507"/>
                  </a:cubicBezTo>
                  <a:cubicBezTo>
                    <a:pt x="11242" y="7806"/>
                    <a:pt x="14177" y="7206"/>
                    <a:pt x="17112" y="6706"/>
                  </a:cubicBezTo>
                  <a:cubicBezTo>
                    <a:pt x="17546" y="6605"/>
                    <a:pt x="18180" y="6772"/>
                    <a:pt x="18380" y="6105"/>
                  </a:cubicBezTo>
                  <a:cubicBezTo>
                    <a:pt x="18914" y="4104"/>
                    <a:pt x="19481" y="2136"/>
                    <a:pt x="20081" y="1"/>
                  </a:cubicBezTo>
                  <a:close/>
                </a:path>
              </a:pathLst>
            </a:custGeom>
            <a:solidFill>
              <a:srgbClr val="BEA3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33"/>
            <p:cNvSpPr/>
            <p:nvPr/>
          </p:nvSpPr>
          <p:spPr>
            <a:xfrm>
              <a:off x="7100900" y="3268125"/>
              <a:ext cx="52550" cy="37550"/>
            </a:xfrm>
            <a:custGeom>
              <a:avLst/>
              <a:gdLst/>
              <a:ahLst/>
              <a:cxnLst/>
              <a:rect l="l" t="t" r="r" b="b"/>
              <a:pathLst>
                <a:path w="2102" h="1502" extrusionOk="0">
                  <a:moveTo>
                    <a:pt x="2035" y="1"/>
                  </a:moveTo>
                  <a:lnTo>
                    <a:pt x="2035" y="1"/>
                  </a:lnTo>
                  <a:cubicBezTo>
                    <a:pt x="1335" y="434"/>
                    <a:pt x="534" y="801"/>
                    <a:pt x="0" y="1502"/>
                  </a:cubicBezTo>
                  <a:cubicBezTo>
                    <a:pt x="467" y="1402"/>
                    <a:pt x="868" y="1168"/>
                    <a:pt x="1301" y="935"/>
                  </a:cubicBezTo>
                  <a:cubicBezTo>
                    <a:pt x="1335" y="434"/>
                    <a:pt x="2102" y="535"/>
                    <a:pt x="2035" y="1"/>
                  </a:cubicBezTo>
                  <a:close/>
                </a:path>
              </a:pathLst>
            </a:custGeom>
            <a:solidFill>
              <a:srgbClr val="92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33"/>
            <p:cNvSpPr/>
            <p:nvPr/>
          </p:nvSpPr>
          <p:spPr>
            <a:xfrm>
              <a:off x="6521325" y="4225350"/>
              <a:ext cx="1676225" cy="76500"/>
            </a:xfrm>
            <a:custGeom>
              <a:avLst/>
              <a:gdLst/>
              <a:ahLst/>
              <a:cxnLst/>
              <a:rect l="l" t="t" r="r" b="b"/>
              <a:pathLst>
                <a:path w="67049" h="3060" extrusionOk="0">
                  <a:moveTo>
                    <a:pt x="16332" y="1"/>
                  </a:moveTo>
                  <a:cubicBezTo>
                    <a:pt x="11897" y="1"/>
                    <a:pt x="7464" y="37"/>
                    <a:pt x="3036" y="173"/>
                  </a:cubicBezTo>
                  <a:cubicBezTo>
                    <a:pt x="2402" y="373"/>
                    <a:pt x="1768" y="339"/>
                    <a:pt x="1134" y="373"/>
                  </a:cubicBezTo>
                  <a:cubicBezTo>
                    <a:pt x="934" y="606"/>
                    <a:pt x="1034" y="840"/>
                    <a:pt x="1101" y="1073"/>
                  </a:cubicBezTo>
                  <a:cubicBezTo>
                    <a:pt x="1199" y="1489"/>
                    <a:pt x="1207" y="1815"/>
                    <a:pt x="902" y="1815"/>
                  </a:cubicBezTo>
                  <a:cubicBezTo>
                    <a:pt x="791" y="1815"/>
                    <a:pt x="639" y="1772"/>
                    <a:pt x="434" y="1674"/>
                  </a:cubicBezTo>
                  <a:cubicBezTo>
                    <a:pt x="369" y="1637"/>
                    <a:pt x="314" y="1620"/>
                    <a:pt x="268" y="1620"/>
                  </a:cubicBezTo>
                  <a:cubicBezTo>
                    <a:pt x="150" y="1620"/>
                    <a:pt x="91" y="1730"/>
                    <a:pt x="67" y="1874"/>
                  </a:cubicBezTo>
                  <a:cubicBezTo>
                    <a:pt x="0" y="2641"/>
                    <a:pt x="534" y="2841"/>
                    <a:pt x="1101" y="2941"/>
                  </a:cubicBezTo>
                  <a:cubicBezTo>
                    <a:pt x="1494" y="3016"/>
                    <a:pt x="1888" y="3060"/>
                    <a:pt x="2287" y="3060"/>
                  </a:cubicBezTo>
                  <a:cubicBezTo>
                    <a:pt x="2599" y="3060"/>
                    <a:pt x="2914" y="3033"/>
                    <a:pt x="3236" y="2975"/>
                  </a:cubicBezTo>
                  <a:cubicBezTo>
                    <a:pt x="3412" y="2816"/>
                    <a:pt x="3617" y="2778"/>
                    <a:pt x="3825" y="2778"/>
                  </a:cubicBezTo>
                  <a:cubicBezTo>
                    <a:pt x="4010" y="2778"/>
                    <a:pt x="4197" y="2808"/>
                    <a:pt x="4370" y="2808"/>
                  </a:cubicBezTo>
                  <a:lnTo>
                    <a:pt x="65380" y="2808"/>
                  </a:lnTo>
                  <a:cubicBezTo>
                    <a:pt x="66414" y="2808"/>
                    <a:pt x="66948" y="2408"/>
                    <a:pt x="67015" y="1674"/>
                  </a:cubicBezTo>
                  <a:cubicBezTo>
                    <a:pt x="67048" y="940"/>
                    <a:pt x="66548" y="473"/>
                    <a:pt x="65547" y="339"/>
                  </a:cubicBezTo>
                  <a:cubicBezTo>
                    <a:pt x="65013" y="339"/>
                    <a:pt x="64480" y="373"/>
                    <a:pt x="63979" y="373"/>
                  </a:cubicBezTo>
                  <a:cubicBezTo>
                    <a:pt x="62650" y="355"/>
                    <a:pt x="61323" y="349"/>
                    <a:pt x="59996" y="349"/>
                  </a:cubicBezTo>
                  <a:cubicBezTo>
                    <a:pt x="57275" y="349"/>
                    <a:pt x="54558" y="374"/>
                    <a:pt x="51840" y="374"/>
                  </a:cubicBezTo>
                  <a:cubicBezTo>
                    <a:pt x="48562" y="374"/>
                    <a:pt x="45283" y="337"/>
                    <a:pt x="41997" y="173"/>
                  </a:cubicBezTo>
                  <a:cubicBezTo>
                    <a:pt x="41776" y="246"/>
                    <a:pt x="41534" y="269"/>
                    <a:pt x="41294" y="269"/>
                  </a:cubicBezTo>
                  <a:cubicBezTo>
                    <a:pt x="41101" y="269"/>
                    <a:pt x="40908" y="254"/>
                    <a:pt x="40729" y="239"/>
                  </a:cubicBezTo>
                  <a:cubicBezTo>
                    <a:pt x="39095" y="106"/>
                    <a:pt x="37427" y="39"/>
                    <a:pt x="35792" y="39"/>
                  </a:cubicBezTo>
                  <a:cubicBezTo>
                    <a:pt x="34481" y="47"/>
                    <a:pt x="33169" y="50"/>
                    <a:pt x="31856" y="50"/>
                  </a:cubicBezTo>
                  <a:cubicBezTo>
                    <a:pt x="26685" y="50"/>
                    <a:pt x="21508" y="1"/>
                    <a:pt x="16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33"/>
            <p:cNvSpPr/>
            <p:nvPr/>
          </p:nvSpPr>
          <p:spPr>
            <a:xfrm>
              <a:off x="4464025" y="4225475"/>
              <a:ext cx="1682875" cy="79250"/>
            </a:xfrm>
            <a:custGeom>
              <a:avLst/>
              <a:gdLst/>
              <a:ahLst/>
              <a:cxnLst/>
              <a:rect l="l" t="t" r="r" b="b"/>
              <a:pathLst>
                <a:path w="67315" h="3170" extrusionOk="0">
                  <a:moveTo>
                    <a:pt x="62178" y="1"/>
                  </a:moveTo>
                  <a:cubicBezTo>
                    <a:pt x="50403" y="34"/>
                    <a:pt x="38628" y="34"/>
                    <a:pt x="26853" y="34"/>
                  </a:cubicBezTo>
                  <a:cubicBezTo>
                    <a:pt x="25518" y="34"/>
                    <a:pt x="24184" y="101"/>
                    <a:pt x="22850" y="101"/>
                  </a:cubicBezTo>
                  <a:cubicBezTo>
                    <a:pt x="21837" y="125"/>
                    <a:pt x="20807" y="248"/>
                    <a:pt x="19785" y="248"/>
                  </a:cubicBezTo>
                  <a:cubicBezTo>
                    <a:pt x="19359" y="248"/>
                    <a:pt x="18935" y="227"/>
                    <a:pt x="18513" y="168"/>
                  </a:cubicBezTo>
                  <a:cubicBezTo>
                    <a:pt x="18157" y="168"/>
                    <a:pt x="17802" y="153"/>
                    <a:pt x="17446" y="153"/>
                  </a:cubicBezTo>
                  <a:cubicBezTo>
                    <a:pt x="17268" y="153"/>
                    <a:pt x="17090" y="157"/>
                    <a:pt x="16912" y="168"/>
                  </a:cubicBezTo>
                  <a:cubicBezTo>
                    <a:pt x="14574" y="335"/>
                    <a:pt x="12235" y="377"/>
                    <a:pt x="9897" y="377"/>
                  </a:cubicBezTo>
                  <a:cubicBezTo>
                    <a:pt x="7461" y="377"/>
                    <a:pt x="5025" y="331"/>
                    <a:pt x="2589" y="331"/>
                  </a:cubicBezTo>
                  <a:cubicBezTo>
                    <a:pt x="2226" y="331"/>
                    <a:pt x="1864" y="332"/>
                    <a:pt x="1501" y="334"/>
                  </a:cubicBezTo>
                  <a:cubicBezTo>
                    <a:pt x="901" y="368"/>
                    <a:pt x="400" y="535"/>
                    <a:pt x="167" y="1168"/>
                  </a:cubicBezTo>
                  <a:cubicBezTo>
                    <a:pt x="0" y="1635"/>
                    <a:pt x="100" y="2036"/>
                    <a:pt x="400" y="2403"/>
                  </a:cubicBezTo>
                  <a:cubicBezTo>
                    <a:pt x="718" y="2778"/>
                    <a:pt x="1137" y="2804"/>
                    <a:pt x="1568" y="2804"/>
                  </a:cubicBezTo>
                  <a:cubicBezTo>
                    <a:pt x="1635" y="2804"/>
                    <a:pt x="1701" y="2803"/>
                    <a:pt x="1768" y="2803"/>
                  </a:cubicBezTo>
                  <a:lnTo>
                    <a:pt x="61944" y="2803"/>
                  </a:lnTo>
                  <a:cubicBezTo>
                    <a:pt x="62111" y="2803"/>
                    <a:pt x="62283" y="2778"/>
                    <a:pt x="62444" y="2778"/>
                  </a:cubicBezTo>
                  <a:cubicBezTo>
                    <a:pt x="62703" y="2778"/>
                    <a:pt x="62935" y="2841"/>
                    <a:pt x="63078" y="3170"/>
                  </a:cubicBezTo>
                  <a:cubicBezTo>
                    <a:pt x="63586" y="3038"/>
                    <a:pt x="64105" y="3023"/>
                    <a:pt x="64622" y="3023"/>
                  </a:cubicBezTo>
                  <a:cubicBezTo>
                    <a:pt x="64774" y="3023"/>
                    <a:pt x="64927" y="3024"/>
                    <a:pt x="65079" y="3024"/>
                  </a:cubicBezTo>
                  <a:cubicBezTo>
                    <a:pt x="65325" y="3024"/>
                    <a:pt x="65571" y="3021"/>
                    <a:pt x="65814" y="3003"/>
                  </a:cubicBezTo>
                  <a:cubicBezTo>
                    <a:pt x="66481" y="2936"/>
                    <a:pt x="66915" y="2603"/>
                    <a:pt x="67148" y="1969"/>
                  </a:cubicBezTo>
                  <a:cubicBezTo>
                    <a:pt x="67315" y="1469"/>
                    <a:pt x="67181" y="1002"/>
                    <a:pt x="66681" y="701"/>
                  </a:cubicBezTo>
                  <a:cubicBezTo>
                    <a:pt x="66617" y="683"/>
                    <a:pt x="66561" y="675"/>
                    <a:pt x="66512" y="675"/>
                  </a:cubicBezTo>
                  <a:cubicBezTo>
                    <a:pt x="66202" y="675"/>
                    <a:pt x="66158" y="1005"/>
                    <a:pt x="66014" y="1235"/>
                  </a:cubicBezTo>
                  <a:cubicBezTo>
                    <a:pt x="65900" y="1434"/>
                    <a:pt x="65835" y="1731"/>
                    <a:pt x="65590" y="1731"/>
                  </a:cubicBezTo>
                  <a:cubicBezTo>
                    <a:pt x="65548" y="1731"/>
                    <a:pt x="65501" y="1722"/>
                    <a:pt x="65447" y="1702"/>
                  </a:cubicBezTo>
                  <a:cubicBezTo>
                    <a:pt x="65113" y="1569"/>
                    <a:pt x="65280" y="1235"/>
                    <a:pt x="65313" y="968"/>
                  </a:cubicBezTo>
                  <a:cubicBezTo>
                    <a:pt x="65347" y="768"/>
                    <a:pt x="65447" y="568"/>
                    <a:pt x="65280" y="368"/>
                  </a:cubicBezTo>
                  <a:cubicBezTo>
                    <a:pt x="65047" y="301"/>
                    <a:pt x="64813" y="234"/>
                    <a:pt x="64580" y="168"/>
                  </a:cubicBezTo>
                  <a:cubicBezTo>
                    <a:pt x="64453" y="183"/>
                    <a:pt x="64328" y="190"/>
                    <a:pt x="64202" y="190"/>
                  </a:cubicBezTo>
                  <a:cubicBezTo>
                    <a:pt x="63535" y="190"/>
                    <a:pt x="62880" y="1"/>
                    <a:pt x="621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33"/>
            <p:cNvSpPr/>
            <p:nvPr/>
          </p:nvSpPr>
          <p:spPr>
            <a:xfrm>
              <a:off x="6086850" y="4076200"/>
              <a:ext cx="473675" cy="203425"/>
            </a:xfrm>
            <a:custGeom>
              <a:avLst/>
              <a:gdLst/>
              <a:ahLst/>
              <a:cxnLst/>
              <a:rect l="l" t="t" r="r" b="b"/>
              <a:pathLst>
                <a:path w="18947" h="8137" extrusionOk="0">
                  <a:moveTo>
                    <a:pt x="9707" y="1"/>
                  </a:moveTo>
                  <a:cubicBezTo>
                    <a:pt x="8173" y="101"/>
                    <a:pt x="6638" y="335"/>
                    <a:pt x="5204" y="1002"/>
                  </a:cubicBezTo>
                  <a:cubicBezTo>
                    <a:pt x="2902" y="2136"/>
                    <a:pt x="1434" y="4037"/>
                    <a:pt x="367" y="6339"/>
                  </a:cubicBezTo>
                  <a:cubicBezTo>
                    <a:pt x="267" y="6639"/>
                    <a:pt x="167" y="6906"/>
                    <a:pt x="100" y="7206"/>
                  </a:cubicBezTo>
                  <a:cubicBezTo>
                    <a:pt x="0" y="7573"/>
                    <a:pt x="67" y="7907"/>
                    <a:pt x="434" y="8073"/>
                  </a:cubicBezTo>
                  <a:cubicBezTo>
                    <a:pt x="508" y="8104"/>
                    <a:pt x="575" y="8118"/>
                    <a:pt x="636" y="8118"/>
                  </a:cubicBezTo>
                  <a:cubicBezTo>
                    <a:pt x="906" y="8118"/>
                    <a:pt x="1059" y="7851"/>
                    <a:pt x="1168" y="7606"/>
                  </a:cubicBezTo>
                  <a:cubicBezTo>
                    <a:pt x="1301" y="7306"/>
                    <a:pt x="1434" y="6973"/>
                    <a:pt x="1568" y="6672"/>
                  </a:cubicBezTo>
                  <a:cubicBezTo>
                    <a:pt x="2949" y="3126"/>
                    <a:pt x="6043" y="1184"/>
                    <a:pt x="9442" y="1184"/>
                  </a:cubicBezTo>
                  <a:cubicBezTo>
                    <a:pt x="10231" y="1184"/>
                    <a:pt x="11037" y="1288"/>
                    <a:pt x="11842" y="1502"/>
                  </a:cubicBezTo>
                  <a:cubicBezTo>
                    <a:pt x="14911" y="2303"/>
                    <a:pt x="16612" y="4671"/>
                    <a:pt x="17613" y="7573"/>
                  </a:cubicBezTo>
                  <a:cubicBezTo>
                    <a:pt x="17793" y="7805"/>
                    <a:pt x="17934" y="8137"/>
                    <a:pt x="18219" y="8137"/>
                  </a:cubicBezTo>
                  <a:cubicBezTo>
                    <a:pt x="18303" y="8137"/>
                    <a:pt x="18400" y="8108"/>
                    <a:pt x="18513" y="8040"/>
                  </a:cubicBezTo>
                  <a:cubicBezTo>
                    <a:pt x="18947" y="7773"/>
                    <a:pt x="18847" y="7340"/>
                    <a:pt x="18680" y="6973"/>
                  </a:cubicBezTo>
                  <a:cubicBezTo>
                    <a:pt x="18613" y="6772"/>
                    <a:pt x="18580" y="6572"/>
                    <a:pt x="18513" y="6372"/>
                  </a:cubicBezTo>
                  <a:cubicBezTo>
                    <a:pt x="17246" y="3870"/>
                    <a:pt x="15578" y="1736"/>
                    <a:pt x="12943" y="568"/>
                  </a:cubicBezTo>
                  <a:cubicBezTo>
                    <a:pt x="12809" y="535"/>
                    <a:pt x="12676" y="501"/>
                    <a:pt x="12542" y="501"/>
                  </a:cubicBezTo>
                  <a:cubicBezTo>
                    <a:pt x="12242" y="401"/>
                    <a:pt x="11942" y="301"/>
                    <a:pt x="11642" y="201"/>
                  </a:cubicBezTo>
                  <a:cubicBezTo>
                    <a:pt x="11275" y="201"/>
                    <a:pt x="10875" y="168"/>
                    <a:pt x="10508" y="134"/>
                  </a:cubicBezTo>
                  <a:cubicBezTo>
                    <a:pt x="10369" y="134"/>
                    <a:pt x="10238" y="156"/>
                    <a:pt x="10113" y="156"/>
                  </a:cubicBezTo>
                  <a:cubicBezTo>
                    <a:pt x="9968" y="156"/>
                    <a:pt x="9833" y="127"/>
                    <a:pt x="97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33"/>
            <p:cNvSpPr/>
            <p:nvPr/>
          </p:nvSpPr>
          <p:spPr>
            <a:xfrm>
              <a:off x="6979150" y="3826875"/>
              <a:ext cx="98425" cy="5025"/>
            </a:xfrm>
            <a:custGeom>
              <a:avLst/>
              <a:gdLst/>
              <a:ahLst/>
              <a:cxnLst/>
              <a:rect l="l" t="t" r="r" b="b"/>
              <a:pathLst>
                <a:path w="3937" h="201" extrusionOk="0">
                  <a:moveTo>
                    <a:pt x="1981" y="0"/>
                  </a:moveTo>
                  <a:cubicBezTo>
                    <a:pt x="1326" y="0"/>
                    <a:pt x="667" y="67"/>
                    <a:pt x="0" y="200"/>
                  </a:cubicBezTo>
                  <a:lnTo>
                    <a:pt x="3936" y="200"/>
                  </a:lnTo>
                  <a:cubicBezTo>
                    <a:pt x="3286" y="67"/>
                    <a:pt x="2635" y="0"/>
                    <a:pt x="1981" y="0"/>
                  </a:cubicBezTo>
                  <a:close/>
                </a:path>
              </a:pathLst>
            </a:custGeom>
            <a:solidFill>
              <a:srgbClr val="CAC8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33"/>
            <p:cNvSpPr/>
            <p:nvPr/>
          </p:nvSpPr>
          <p:spPr>
            <a:xfrm>
              <a:off x="5780800" y="3867675"/>
              <a:ext cx="252700" cy="322800"/>
            </a:xfrm>
            <a:custGeom>
              <a:avLst/>
              <a:gdLst/>
              <a:ahLst/>
              <a:cxnLst/>
              <a:rect l="l" t="t" r="r" b="b"/>
              <a:pathLst>
                <a:path w="10108" h="12912" extrusionOk="0">
                  <a:moveTo>
                    <a:pt x="796" y="1"/>
                  </a:moveTo>
                  <a:cubicBezTo>
                    <a:pt x="675" y="1"/>
                    <a:pt x="555" y="1"/>
                    <a:pt x="434" y="3"/>
                  </a:cubicBezTo>
                  <a:cubicBezTo>
                    <a:pt x="334" y="3"/>
                    <a:pt x="234" y="36"/>
                    <a:pt x="167" y="136"/>
                  </a:cubicBezTo>
                  <a:cubicBezTo>
                    <a:pt x="167" y="1270"/>
                    <a:pt x="167" y="2438"/>
                    <a:pt x="167" y="3605"/>
                  </a:cubicBezTo>
                  <a:cubicBezTo>
                    <a:pt x="0" y="3805"/>
                    <a:pt x="0" y="3972"/>
                    <a:pt x="167" y="4172"/>
                  </a:cubicBezTo>
                  <a:cubicBezTo>
                    <a:pt x="200" y="4306"/>
                    <a:pt x="200" y="4439"/>
                    <a:pt x="200" y="4606"/>
                  </a:cubicBezTo>
                  <a:cubicBezTo>
                    <a:pt x="400" y="5507"/>
                    <a:pt x="133" y="6474"/>
                    <a:pt x="300" y="7375"/>
                  </a:cubicBezTo>
                  <a:cubicBezTo>
                    <a:pt x="300" y="8309"/>
                    <a:pt x="334" y="9243"/>
                    <a:pt x="334" y="10177"/>
                  </a:cubicBezTo>
                  <a:cubicBezTo>
                    <a:pt x="200" y="10377"/>
                    <a:pt x="200" y="10544"/>
                    <a:pt x="334" y="10744"/>
                  </a:cubicBezTo>
                  <a:cubicBezTo>
                    <a:pt x="434" y="11144"/>
                    <a:pt x="234" y="11578"/>
                    <a:pt x="467" y="11978"/>
                  </a:cubicBezTo>
                  <a:cubicBezTo>
                    <a:pt x="1234" y="11678"/>
                    <a:pt x="1801" y="11077"/>
                    <a:pt x="2535" y="10910"/>
                  </a:cubicBezTo>
                  <a:cubicBezTo>
                    <a:pt x="2802" y="10810"/>
                    <a:pt x="3036" y="10777"/>
                    <a:pt x="3269" y="10610"/>
                  </a:cubicBezTo>
                  <a:cubicBezTo>
                    <a:pt x="4361" y="9975"/>
                    <a:pt x="4728" y="9626"/>
                    <a:pt x="5064" y="9626"/>
                  </a:cubicBezTo>
                  <a:cubicBezTo>
                    <a:pt x="5414" y="9626"/>
                    <a:pt x="5730" y="10008"/>
                    <a:pt x="6805" y="10844"/>
                  </a:cubicBezTo>
                  <a:cubicBezTo>
                    <a:pt x="6905" y="10910"/>
                    <a:pt x="6972" y="11011"/>
                    <a:pt x="7072" y="11077"/>
                  </a:cubicBezTo>
                  <a:cubicBezTo>
                    <a:pt x="7405" y="11311"/>
                    <a:pt x="7772" y="11544"/>
                    <a:pt x="8173" y="11644"/>
                  </a:cubicBezTo>
                  <a:cubicBezTo>
                    <a:pt x="8673" y="12045"/>
                    <a:pt x="9207" y="12412"/>
                    <a:pt x="9874" y="12912"/>
                  </a:cubicBezTo>
                  <a:cubicBezTo>
                    <a:pt x="9940" y="9042"/>
                    <a:pt x="10007" y="5407"/>
                    <a:pt x="10074" y="1771"/>
                  </a:cubicBezTo>
                  <a:cubicBezTo>
                    <a:pt x="10107" y="1671"/>
                    <a:pt x="10107" y="1570"/>
                    <a:pt x="10007" y="1470"/>
                  </a:cubicBezTo>
                  <a:cubicBezTo>
                    <a:pt x="9707" y="1237"/>
                    <a:pt x="9340" y="1170"/>
                    <a:pt x="8973" y="1103"/>
                  </a:cubicBezTo>
                  <a:cubicBezTo>
                    <a:pt x="6320" y="368"/>
                    <a:pt x="3575" y="1"/>
                    <a:pt x="7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33"/>
            <p:cNvSpPr/>
            <p:nvPr/>
          </p:nvSpPr>
          <p:spPr>
            <a:xfrm>
              <a:off x="6040975" y="4100925"/>
              <a:ext cx="561250" cy="235500"/>
            </a:xfrm>
            <a:custGeom>
              <a:avLst/>
              <a:gdLst/>
              <a:ahLst/>
              <a:cxnLst/>
              <a:rect l="l" t="t" r="r" b="b"/>
              <a:pathLst>
                <a:path w="22450" h="9420" extrusionOk="0">
                  <a:moveTo>
                    <a:pt x="11467" y="0"/>
                  </a:moveTo>
                  <a:cubicBezTo>
                    <a:pt x="11294" y="0"/>
                    <a:pt x="11119" y="5"/>
                    <a:pt x="10942" y="13"/>
                  </a:cubicBezTo>
                  <a:cubicBezTo>
                    <a:pt x="7639" y="179"/>
                    <a:pt x="5271" y="1747"/>
                    <a:pt x="3636" y="4549"/>
                  </a:cubicBezTo>
                  <a:cubicBezTo>
                    <a:pt x="3470" y="4883"/>
                    <a:pt x="3236" y="5250"/>
                    <a:pt x="3403" y="5683"/>
                  </a:cubicBezTo>
                  <a:cubicBezTo>
                    <a:pt x="3837" y="6017"/>
                    <a:pt x="4103" y="6417"/>
                    <a:pt x="3837" y="6951"/>
                  </a:cubicBezTo>
                  <a:cubicBezTo>
                    <a:pt x="3615" y="7458"/>
                    <a:pt x="3213" y="7754"/>
                    <a:pt x="2630" y="7754"/>
                  </a:cubicBezTo>
                  <a:cubicBezTo>
                    <a:pt x="2599" y="7754"/>
                    <a:pt x="2568" y="7753"/>
                    <a:pt x="2536" y="7752"/>
                  </a:cubicBezTo>
                  <a:cubicBezTo>
                    <a:pt x="2324" y="7740"/>
                    <a:pt x="2117" y="7737"/>
                    <a:pt x="1910" y="7737"/>
                  </a:cubicBezTo>
                  <a:cubicBezTo>
                    <a:pt x="1498" y="7737"/>
                    <a:pt x="1090" y="7752"/>
                    <a:pt x="668" y="7752"/>
                  </a:cubicBezTo>
                  <a:cubicBezTo>
                    <a:pt x="367" y="7752"/>
                    <a:pt x="67" y="7752"/>
                    <a:pt x="0" y="8152"/>
                  </a:cubicBezTo>
                  <a:cubicBezTo>
                    <a:pt x="201" y="9086"/>
                    <a:pt x="868" y="9419"/>
                    <a:pt x="1702" y="9419"/>
                  </a:cubicBezTo>
                  <a:lnTo>
                    <a:pt x="20715" y="9419"/>
                  </a:lnTo>
                  <a:cubicBezTo>
                    <a:pt x="21649" y="9419"/>
                    <a:pt x="22283" y="8952"/>
                    <a:pt x="22450" y="7952"/>
                  </a:cubicBezTo>
                  <a:cubicBezTo>
                    <a:pt x="22207" y="7769"/>
                    <a:pt x="21942" y="7725"/>
                    <a:pt x="21673" y="7725"/>
                  </a:cubicBezTo>
                  <a:cubicBezTo>
                    <a:pt x="21424" y="7725"/>
                    <a:pt x="21171" y="7763"/>
                    <a:pt x="20926" y="7763"/>
                  </a:cubicBezTo>
                  <a:cubicBezTo>
                    <a:pt x="20855" y="7763"/>
                    <a:pt x="20785" y="7760"/>
                    <a:pt x="20715" y="7752"/>
                  </a:cubicBezTo>
                  <a:cubicBezTo>
                    <a:pt x="20048" y="7651"/>
                    <a:pt x="19281" y="7618"/>
                    <a:pt x="19448" y="6584"/>
                  </a:cubicBezTo>
                  <a:cubicBezTo>
                    <a:pt x="19648" y="6317"/>
                    <a:pt x="19548" y="6050"/>
                    <a:pt x="19448" y="5783"/>
                  </a:cubicBezTo>
                  <a:cubicBezTo>
                    <a:pt x="18747" y="4282"/>
                    <a:pt x="17947" y="2881"/>
                    <a:pt x="16646" y="1814"/>
                  </a:cubicBezTo>
                  <a:cubicBezTo>
                    <a:pt x="15114" y="527"/>
                    <a:pt x="13414" y="0"/>
                    <a:pt x="114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33"/>
            <p:cNvSpPr/>
            <p:nvPr/>
          </p:nvSpPr>
          <p:spPr>
            <a:xfrm>
              <a:off x="6597200" y="4183575"/>
              <a:ext cx="974050" cy="50725"/>
            </a:xfrm>
            <a:custGeom>
              <a:avLst/>
              <a:gdLst/>
              <a:ahLst/>
              <a:cxnLst/>
              <a:rect l="l" t="t" r="r" b="b"/>
              <a:pathLst>
                <a:path w="38962" h="2029" extrusionOk="0">
                  <a:moveTo>
                    <a:pt x="15286" y="1"/>
                  </a:moveTo>
                  <a:cubicBezTo>
                    <a:pt x="13709" y="1"/>
                    <a:pt x="12128" y="53"/>
                    <a:pt x="10542" y="176"/>
                  </a:cubicBezTo>
                  <a:cubicBezTo>
                    <a:pt x="7006" y="443"/>
                    <a:pt x="3436" y="876"/>
                    <a:pt x="1" y="1844"/>
                  </a:cubicBezTo>
                  <a:cubicBezTo>
                    <a:pt x="153" y="1996"/>
                    <a:pt x="327" y="2029"/>
                    <a:pt x="499" y="2029"/>
                  </a:cubicBezTo>
                  <a:cubicBezTo>
                    <a:pt x="627" y="2029"/>
                    <a:pt x="754" y="2010"/>
                    <a:pt x="868" y="2010"/>
                  </a:cubicBezTo>
                  <a:lnTo>
                    <a:pt x="37894" y="2010"/>
                  </a:lnTo>
                  <a:cubicBezTo>
                    <a:pt x="38052" y="2010"/>
                    <a:pt x="38215" y="2029"/>
                    <a:pt x="38374" y="2029"/>
                  </a:cubicBezTo>
                  <a:cubicBezTo>
                    <a:pt x="38586" y="2029"/>
                    <a:pt x="38790" y="1996"/>
                    <a:pt x="38962" y="1844"/>
                  </a:cubicBezTo>
                  <a:cubicBezTo>
                    <a:pt x="35926" y="1577"/>
                    <a:pt x="32857" y="1310"/>
                    <a:pt x="29789" y="976"/>
                  </a:cubicBezTo>
                  <a:cubicBezTo>
                    <a:pt x="24955" y="498"/>
                    <a:pt x="20139" y="1"/>
                    <a:pt x="15286" y="1"/>
                  </a:cubicBezTo>
                  <a:close/>
                </a:path>
              </a:pathLst>
            </a:custGeom>
            <a:solidFill>
              <a:srgbClr val="665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33"/>
            <p:cNvSpPr/>
            <p:nvPr/>
          </p:nvSpPr>
          <p:spPr>
            <a:xfrm>
              <a:off x="4926850" y="4182950"/>
              <a:ext cx="1151675" cy="51350"/>
            </a:xfrm>
            <a:custGeom>
              <a:avLst/>
              <a:gdLst/>
              <a:ahLst/>
              <a:cxnLst/>
              <a:rect l="l" t="t" r="r" b="b"/>
              <a:pathLst>
                <a:path w="46067" h="2054" extrusionOk="0">
                  <a:moveTo>
                    <a:pt x="31628" y="0"/>
                  </a:moveTo>
                  <a:cubicBezTo>
                    <a:pt x="30815" y="0"/>
                    <a:pt x="30001" y="12"/>
                    <a:pt x="29188" y="34"/>
                  </a:cubicBezTo>
                  <a:cubicBezTo>
                    <a:pt x="19448" y="268"/>
                    <a:pt x="9741" y="1335"/>
                    <a:pt x="0" y="1869"/>
                  </a:cubicBezTo>
                  <a:cubicBezTo>
                    <a:pt x="153" y="2021"/>
                    <a:pt x="338" y="2054"/>
                    <a:pt x="531" y="2054"/>
                  </a:cubicBezTo>
                  <a:cubicBezTo>
                    <a:pt x="676" y="2054"/>
                    <a:pt x="825" y="2035"/>
                    <a:pt x="968" y="2035"/>
                  </a:cubicBezTo>
                  <a:lnTo>
                    <a:pt x="45199" y="2035"/>
                  </a:lnTo>
                  <a:cubicBezTo>
                    <a:pt x="45328" y="2035"/>
                    <a:pt x="45463" y="2054"/>
                    <a:pt x="45593" y="2054"/>
                  </a:cubicBezTo>
                  <a:cubicBezTo>
                    <a:pt x="45767" y="2054"/>
                    <a:pt x="45933" y="2021"/>
                    <a:pt x="46067" y="1869"/>
                  </a:cubicBezTo>
                  <a:cubicBezTo>
                    <a:pt x="45433" y="1669"/>
                    <a:pt x="44766" y="1435"/>
                    <a:pt x="44098" y="1268"/>
                  </a:cubicBezTo>
                  <a:cubicBezTo>
                    <a:pt x="39992" y="319"/>
                    <a:pt x="35816" y="0"/>
                    <a:pt x="31628" y="0"/>
                  </a:cubicBezTo>
                  <a:close/>
                </a:path>
              </a:pathLst>
            </a:custGeom>
            <a:solidFill>
              <a:srgbClr val="665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33"/>
            <p:cNvSpPr/>
            <p:nvPr/>
          </p:nvSpPr>
          <p:spPr>
            <a:xfrm>
              <a:off x="5789125" y="3848550"/>
              <a:ext cx="254375" cy="58400"/>
            </a:xfrm>
            <a:custGeom>
              <a:avLst/>
              <a:gdLst/>
              <a:ahLst/>
              <a:cxnLst/>
              <a:rect l="l" t="t" r="r" b="b"/>
              <a:pathLst>
                <a:path w="10175" h="2336" extrusionOk="0">
                  <a:moveTo>
                    <a:pt x="1902" y="67"/>
                  </a:moveTo>
                  <a:cubicBezTo>
                    <a:pt x="1168" y="101"/>
                    <a:pt x="368" y="0"/>
                    <a:pt x="1" y="868"/>
                  </a:cubicBezTo>
                  <a:cubicBezTo>
                    <a:pt x="81" y="1048"/>
                    <a:pt x="197" y="1084"/>
                    <a:pt x="334" y="1084"/>
                  </a:cubicBezTo>
                  <a:cubicBezTo>
                    <a:pt x="426" y="1084"/>
                    <a:pt x="528" y="1068"/>
                    <a:pt x="634" y="1068"/>
                  </a:cubicBezTo>
                  <a:cubicBezTo>
                    <a:pt x="927" y="1056"/>
                    <a:pt x="1220" y="1048"/>
                    <a:pt x="1513" y="1048"/>
                  </a:cubicBezTo>
                  <a:cubicBezTo>
                    <a:pt x="2021" y="1048"/>
                    <a:pt x="2529" y="1071"/>
                    <a:pt x="3036" y="1135"/>
                  </a:cubicBezTo>
                  <a:cubicBezTo>
                    <a:pt x="5271" y="1368"/>
                    <a:pt x="7506" y="1802"/>
                    <a:pt x="9708" y="2335"/>
                  </a:cubicBezTo>
                  <a:cubicBezTo>
                    <a:pt x="10175" y="2102"/>
                    <a:pt x="10141" y="1802"/>
                    <a:pt x="9908" y="1435"/>
                  </a:cubicBezTo>
                  <a:cubicBezTo>
                    <a:pt x="7306" y="568"/>
                    <a:pt x="4604" y="201"/>
                    <a:pt x="1902" y="67"/>
                  </a:cubicBezTo>
                  <a:close/>
                </a:path>
              </a:pathLst>
            </a:custGeom>
            <a:solidFill>
              <a:srgbClr val="986E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33"/>
            <p:cNvSpPr/>
            <p:nvPr/>
          </p:nvSpPr>
          <p:spPr>
            <a:xfrm>
              <a:off x="6568850" y="3883300"/>
              <a:ext cx="1288450" cy="137775"/>
            </a:xfrm>
            <a:custGeom>
              <a:avLst/>
              <a:gdLst/>
              <a:ahLst/>
              <a:cxnLst/>
              <a:rect l="l" t="t" r="r" b="b"/>
              <a:pathLst>
                <a:path w="51538" h="5511" extrusionOk="0">
                  <a:moveTo>
                    <a:pt x="18760" y="0"/>
                  </a:moveTo>
                  <a:cubicBezTo>
                    <a:pt x="13883" y="0"/>
                    <a:pt x="9161" y="929"/>
                    <a:pt x="4570" y="2647"/>
                  </a:cubicBezTo>
                  <a:cubicBezTo>
                    <a:pt x="3003" y="3214"/>
                    <a:pt x="1435" y="3881"/>
                    <a:pt x="1" y="4815"/>
                  </a:cubicBezTo>
                  <a:cubicBezTo>
                    <a:pt x="1535" y="4281"/>
                    <a:pt x="3003" y="3681"/>
                    <a:pt x="4537" y="3180"/>
                  </a:cubicBezTo>
                  <a:cubicBezTo>
                    <a:pt x="8573" y="1813"/>
                    <a:pt x="12676" y="912"/>
                    <a:pt x="16979" y="745"/>
                  </a:cubicBezTo>
                  <a:cubicBezTo>
                    <a:pt x="17444" y="731"/>
                    <a:pt x="17909" y="725"/>
                    <a:pt x="18373" y="725"/>
                  </a:cubicBezTo>
                  <a:cubicBezTo>
                    <a:pt x="22366" y="725"/>
                    <a:pt x="26314" y="1218"/>
                    <a:pt x="30289" y="1846"/>
                  </a:cubicBezTo>
                  <a:cubicBezTo>
                    <a:pt x="36226" y="2780"/>
                    <a:pt x="42164" y="3948"/>
                    <a:pt x="48102" y="5015"/>
                  </a:cubicBezTo>
                  <a:cubicBezTo>
                    <a:pt x="49069" y="5214"/>
                    <a:pt x="50012" y="5510"/>
                    <a:pt x="51014" y="5510"/>
                  </a:cubicBezTo>
                  <a:cubicBezTo>
                    <a:pt x="51186" y="5510"/>
                    <a:pt x="51361" y="5502"/>
                    <a:pt x="51537" y="5482"/>
                  </a:cubicBezTo>
                  <a:cubicBezTo>
                    <a:pt x="48502" y="4782"/>
                    <a:pt x="45466" y="4048"/>
                    <a:pt x="42397" y="3414"/>
                  </a:cubicBezTo>
                  <a:cubicBezTo>
                    <a:pt x="39062" y="2713"/>
                    <a:pt x="35693" y="2080"/>
                    <a:pt x="32324" y="1446"/>
                  </a:cubicBezTo>
                  <a:cubicBezTo>
                    <a:pt x="28454" y="712"/>
                    <a:pt x="24551" y="245"/>
                    <a:pt x="20615" y="45"/>
                  </a:cubicBezTo>
                  <a:cubicBezTo>
                    <a:pt x="19994" y="15"/>
                    <a:pt x="19376" y="0"/>
                    <a:pt x="18760"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33"/>
            <p:cNvSpPr/>
            <p:nvPr/>
          </p:nvSpPr>
          <p:spPr>
            <a:xfrm>
              <a:off x="6568025" y="3982950"/>
              <a:ext cx="803925" cy="105800"/>
            </a:xfrm>
            <a:custGeom>
              <a:avLst/>
              <a:gdLst/>
              <a:ahLst/>
              <a:cxnLst/>
              <a:rect l="l" t="t" r="r" b="b"/>
              <a:pathLst>
                <a:path w="32157" h="4232" extrusionOk="0">
                  <a:moveTo>
                    <a:pt x="18432" y="0"/>
                  </a:moveTo>
                  <a:cubicBezTo>
                    <a:pt x="12165" y="0"/>
                    <a:pt x="6004" y="1171"/>
                    <a:pt x="0" y="4231"/>
                  </a:cubicBezTo>
                  <a:cubicBezTo>
                    <a:pt x="6421" y="1536"/>
                    <a:pt x="12993" y="477"/>
                    <a:pt x="19656" y="477"/>
                  </a:cubicBezTo>
                  <a:cubicBezTo>
                    <a:pt x="23793" y="477"/>
                    <a:pt x="27965" y="885"/>
                    <a:pt x="32156" y="1563"/>
                  </a:cubicBezTo>
                  <a:cubicBezTo>
                    <a:pt x="27540" y="611"/>
                    <a:pt x="22958" y="0"/>
                    <a:pt x="18432"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33"/>
            <p:cNvSpPr/>
            <p:nvPr/>
          </p:nvSpPr>
          <p:spPr>
            <a:xfrm>
              <a:off x="6658075" y="4079275"/>
              <a:ext cx="633825" cy="61175"/>
            </a:xfrm>
            <a:custGeom>
              <a:avLst/>
              <a:gdLst/>
              <a:ahLst/>
              <a:cxnLst/>
              <a:rect l="l" t="t" r="r" b="b"/>
              <a:pathLst>
                <a:path w="25353" h="2447" extrusionOk="0">
                  <a:moveTo>
                    <a:pt x="13349" y="1"/>
                  </a:moveTo>
                  <a:cubicBezTo>
                    <a:pt x="8869" y="1"/>
                    <a:pt x="4416" y="663"/>
                    <a:pt x="1" y="2446"/>
                  </a:cubicBezTo>
                  <a:cubicBezTo>
                    <a:pt x="4691" y="970"/>
                    <a:pt x="9412" y="426"/>
                    <a:pt x="14154" y="426"/>
                  </a:cubicBezTo>
                  <a:cubicBezTo>
                    <a:pt x="17876" y="426"/>
                    <a:pt x="21611" y="761"/>
                    <a:pt x="25352" y="1246"/>
                  </a:cubicBezTo>
                  <a:cubicBezTo>
                    <a:pt x="21334" y="524"/>
                    <a:pt x="17331" y="1"/>
                    <a:pt x="13349"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33"/>
            <p:cNvSpPr/>
            <p:nvPr/>
          </p:nvSpPr>
          <p:spPr>
            <a:xfrm>
              <a:off x="4968550" y="3846625"/>
              <a:ext cx="867300" cy="134550"/>
            </a:xfrm>
            <a:custGeom>
              <a:avLst/>
              <a:gdLst/>
              <a:ahLst/>
              <a:cxnLst/>
              <a:rect l="l" t="t" r="r" b="b"/>
              <a:pathLst>
                <a:path w="34692" h="5382" extrusionOk="0">
                  <a:moveTo>
                    <a:pt x="34175" y="0"/>
                  </a:moveTo>
                  <a:cubicBezTo>
                    <a:pt x="34052" y="0"/>
                    <a:pt x="33924" y="11"/>
                    <a:pt x="33791" y="11"/>
                  </a:cubicBezTo>
                  <a:cubicBezTo>
                    <a:pt x="30689" y="11"/>
                    <a:pt x="27620" y="11"/>
                    <a:pt x="24518" y="344"/>
                  </a:cubicBezTo>
                  <a:cubicBezTo>
                    <a:pt x="21516" y="645"/>
                    <a:pt x="18547" y="1078"/>
                    <a:pt x="15611" y="1612"/>
                  </a:cubicBezTo>
                  <a:cubicBezTo>
                    <a:pt x="12042" y="2246"/>
                    <a:pt x="8540" y="3180"/>
                    <a:pt x="5004" y="3980"/>
                  </a:cubicBezTo>
                  <a:cubicBezTo>
                    <a:pt x="3336" y="4347"/>
                    <a:pt x="1668" y="4814"/>
                    <a:pt x="0" y="5248"/>
                  </a:cubicBezTo>
                  <a:cubicBezTo>
                    <a:pt x="134" y="5337"/>
                    <a:pt x="267" y="5381"/>
                    <a:pt x="391" y="5381"/>
                  </a:cubicBezTo>
                  <a:cubicBezTo>
                    <a:pt x="452" y="5381"/>
                    <a:pt x="512" y="5370"/>
                    <a:pt x="567" y="5348"/>
                  </a:cubicBezTo>
                  <a:cubicBezTo>
                    <a:pt x="6471" y="3947"/>
                    <a:pt x="12376" y="2679"/>
                    <a:pt x="18380" y="1812"/>
                  </a:cubicBezTo>
                  <a:cubicBezTo>
                    <a:pt x="22333" y="1227"/>
                    <a:pt x="26309" y="945"/>
                    <a:pt x="30288" y="945"/>
                  </a:cubicBezTo>
                  <a:cubicBezTo>
                    <a:pt x="31078" y="945"/>
                    <a:pt x="31867" y="956"/>
                    <a:pt x="32657" y="978"/>
                  </a:cubicBezTo>
                  <a:cubicBezTo>
                    <a:pt x="32724" y="945"/>
                    <a:pt x="32790" y="945"/>
                    <a:pt x="32824" y="945"/>
                  </a:cubicBezTo>
                  <a:cubicBezTo>
                    <a:pt x="33391" y="544"/>
                    <a:pt x="34125" y="544"/>
                    <a:pt x="34692" y="144"/>
                  </a:cubicBezTo>
                  <a:cubicBezTo>
                    <a:pt x="34531" y="24"/>
                    <a:pt x="34359" y="0"/>
                    <a:pt x="34175"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33"/>
            <p:cNvSpPr/>
            <p:nvPr/>
          </p:nvSpPr>
          <p:spPr>
            <a:xfrm>
              <a:off x="5132000" y="4031975"/>
              <a:ext cx="656850" cy="60100"/>
            </a:xfrm>
            <a:custGeom>
              <a:avLst/>
              <a:gdLst/>
              <a:ahLst/>
              <a:cxnLst/>
              <a:rect l="l" t="t" r="r" b="b"/>
              <a:pathLst>
                <a:path w="26274" h="2404" extrusionOk="0">
                  <a:moveTo>
                    <a:pt x="21650" y="0"/>
                  </a:moveTo>
                  <a:cubicBezTo>
                    <a:pt x="19355" y="0"/>
                    <a:pt x="17052" y="131"/>
                    <a:pt x="14777" y="302"/>
                  </a:cubicBezTo>
                  <a:cubicBezTo>
                    <a:pt x="11775" y="502"/>
                    <a:pt x="8806" y="869"/>
                    <a:pt x="5838" y="1336"/>
                  </a:cubicBezTo>
                  <a:cubicBezTo>
                    <a:pt x="3903" y="1670"/>
                    <a:pt x="1935" y="1870"/>
                    <a:pt x="0" y="2404"/>
                  </a:cubicBezTo>
                  <a:cubicBezTo>
                    <a:pt x="6878" y="1534"/>
                    <a:pt x="13756" y="581"/>
                    <a:pt x="20700" y="581"/>
                  </a:cubicBezTo>
                  <a:cubicBezTo>
                    <a:pt x="22546" y="581"/>
                    <a:pt x="24396" y="649"/>
                    <a:pt x="26252" y="803"/>
                  </a:cubicBezTo>
                  <a:cubicBezTo>
                    <a:pt x="26273" y="212"/>
                    <a:pt x="26161" y="115"/>
                    <a:pt x="25941" y="115"/>
                  </a:cubicBezTo>
                  <a:cubicBezTo>
                    <a:pt x="25833" y="115"/>
                    <a:pt x="25699" y="138"/>
                    <a:pt x="25542" y="138"/>
                  </a:cubicBezTo>
                  <a:cubicBezTo>
                    <a:pt x="25513" y="138"/>
                    <a:pt x="25483" y="137"/>
                    <a:pt x="25452" y="135"/>
                  </a:cubicBezTo>
                  <a:cubicBezTo>
                    <a:pt x="24191" y="40"/>
                    <a:pt x="22921" y="0"/>
                    <a:pt x="21650"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33"/>
            <p:cNvSpPr/>
            <p:nvPr/>
          </p:nvSpPr>
          <p:spPr>
            <a:xfrm>
              <a:off x="5222050" y="4120775"/>
              <a:ext cx="567100" cy="37175"/>
            </a:xfrm>
            <a:custGeom>
              <a:avLst/>
              <a:gdLst/>
              <a:ahLst/>
              <a:cxnLst/>
              <a:rect l="l" t="t" r="r" b="b"/>
              <a:pathLst>
                <a:path w="22684" h="1487" extrusionOk="0">
                  <a:moveTo>
                    <a:pt x="18213" y="0"/>
                  </a:moveTo>
                  <a:cubicBezTo>
                    <a:pt x="12110" y="0"/>
                    <a:pt x="6034" y="334"/>
                    <a:pt x="1" y="1487"/>
                  </a:cubicBezTo>
                  <a:cubicBezTo>
                    <a:pt x="5667" y="860"/>
                    <a:pt x="11333" y="497"/>
                    <a:pt x="17028" y="497"/>
                  </a:cubicBezTo>
                  <a:cubicBezTo>
                    <a:pt x="18910" y="497"/>
                    <a:pt x="20795" y="537"/>
                    <a:pt x="22684" y="620"/>
                  </a:cubicBezTo>
                  <a:cubicBezTo>
                    <a:pt x="22684" y="420"/>
                    <a:pt x="22684" y="253"/>
                    <a:pt x="22684" y="53"/>
                  </a:cubicBezTo>
                  <a:cubicBezTo>
                    <a:pt x="21192" y="20"/>
                    <a:pt x="19701" y="0"/>
                    <a:pt x="1821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33"/>
            <p:cNvSpPr/>
            <p:nvPr/>
          </p:nvSpPr>
          <p:spPr>
            <a:xfrm>
              <a:off x="5318800" y="3954400"/>
              <a:ext cx="466175" cy="41775"/>
            </a:xfrm>
            <a:custGeom>
              <a:avLst/>
              <a:gdLst/>
              <a:ahLst/>
              <a:cxnLst/>
              <a:rect l="l" t="t" r="r" b="b"/>
              <a:pathLst>
                <a:path w="18647" h="1671" extrusionOk="0">
                  <a:moveTo>
                    <a:pt x="17861" y="0"/>
                  </a:moveTo>
                  <a:cubicBezTo>
                    <a:pt x="17756" y="0"/>
                    <a:pt x="17651" y="3"/>
                    <a:pt x="17546" y="3"/>
                  </a:cubicBezTo>
                  <a:cubicBezTo>
                    <a:pt x="17373" y="1"/>
                    <a:pt x="17201" y="1"/>
                    <a:pt x="17028" y="1"/>
                  </a:cubicBezTo>
                  <a:cubicBezTo>
                    <a:pt x="13468" y="1"/>
                    <a:pt x="9938" y="323"/>
                    <a:pt x="6438" y="737"/>
                  </a:cubicBezTo>
                  <a:cubicBezTo>
                    <a:pt x="4270" y="1004"/>
                    <a:pt x="2135" y="1370"/>
                    <a:pt x="0" y="1671"/>
                  </a:cubicBezTo>
                  <a:cubicBezTo>
                    <a:pt x="4939" y="1193"/>
                    <a:pt x="9856" y="567"/>
                    <a:pt x="14820" y="567"/>
                  </a:cubicBezTo>
                  <a:cubicBezTo>
                    <a:pt x="16092" y="567"/>
                    <a:pt x="17367" y="608"/>
                    <a:pt x="18647" y="703"/>
                  </a:cubicBezTo>
                  <a:cubicBezTo>
                    <a:pt x="18647" y="503"/>
                    <a:pt x="18647" y="303"/>
                    <a:pt x="18647" y="136"/>
                  </a:cubicBezTo>
                  <a:cubicBezTo>
                    <a:pt x="18385" y="17"/>
                    <a:pt x="18123" y="0"/>
                    <a:pt x="17861"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33"/>
            <p:cNvSpPr/>
            <p:nvPr/>
          </p:nvSpPr>
          <p:spPr>
            <a:xfrm>
              <a:off x="6031800" y="3884400"/>
              <a:ext cx="217675" cy="149300"/>
            </a:xfrm>
            <a:custGeom>
              <a:avLst/>
              <a:gdLst/>
              <a:ahLst/>
              <a:cxnLst/>
              <a:rect l="l" t="t" r="r" b="b"/>
              <a:pathLst>
                <a:path w="8707" h="5972" extrusionOk="0">
                  <a:moveTo>
                    <a:pt x="201" y="1"/>
                  </a:moveTo>
                  <a:lnTo>
                    <a:pt x="201" y="1"/>
                  </a:lnTo>
                  <a:cubicBezTo>
                    <a:pt x="234" y="301"/>
                    <a:pt x="201" y="635"/>
                    <a:pt x="1" y="901"/>
                  </a:cubicBezTo>
                  <a:cubicBezTo>
                    <a:pt x="34" y="968"/>
                    <a:pt x="34" y="1035"/>
                    <a:pt x="34" y="1102"/>
                  </a:cubicBezTo>
                  <a:cubicBezTo>
                    <a:pt x="3403" y="1902"/>
                    <a:pt x="6172" y="3737"/>
                    <a:pt x="8707" y="5972"/>
                  </a:cubicBezTo>
                  <a:cubicBezTo>
                    <a:pt x="6605" y="2936"/>
                    <a:pt x="3636" y="1168"/>
                    <a:pt x="201"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3"/>
            <p:cNvSpPr/>
            <p:nvPr/>
          </p:nvSpPr>
          <p:spPr>
            <a:xfrm>
              <a:off x="5845000" y="4127100"/>
              <a:ext cx="140125" cy="31700"/>
            </a:xfrm>
            <a:custGeom>
              <a:avLst/>
              <a:gdLst/>
              <a:ahLst/>
              <a:cxnLst/>
              <a:rect l="l" t="t" r="r" b="b"/>
              <a:pathLst>
                <a:path w="5605" h="1268" extrusionOk="0">
                  <a:moveTo>
                    <a:pt x="1613" y="0"/>
                  </a:moveTo>
                  <a:cubicBezTo>
                    <a:pt x="1267" y="0"/>
                    <a:pt x="918" y="38"/>
                    <a:pt x="568" y="133"/>
                  </a:cubicBezTo>
                  <a:cubicBezTo>
                    <a:pt x="301" y="167"/>
                    <a:pt x="101" y="300"/>
                    <a:pt x="1" y="533"/>
                  </a:cubicBezTo>
                  <a:cubicBezTo>
                    <a:pt x="1869" y="767"/>
                    <a:pt x="3737" y="1034"/>
                    <a:pt x="5605" y="1267"/>
                  </a:cubicBezTo>
                  <a:cubicBezTo>
                    <a:pt x="5304" y="1034"/>
                    <a:pt x="5004" y="800"/>
                    <a:pt x="4704" y="533"/>
                  </a:cubicBezTo>
                  <a:cubicBezTo>
                    <a:pt x="4659" y="556"/>
                    <a:pt x="4617" y="565"/>
                    <a:pt x="4577" y="565"/>
                  </a:cubicBezTo>
                  <a:cubicBezTo>
                    <a:pt x="4442" y="565"/>
                    <a:pt x="4333" y="459"/>
                    <a:pt x="4204" y="433"/>
                  </a:cubicBezTo>
                  <a:cubicBezTo>
                    <a:pt x="3344" y="242"/>
                    <a:pt x="2485" y="0"/>
                    <a:pt x="161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3"/>
            <p:cNvSpPr/>
            <p:nvPr/>
          </p:nvSpPr>
          <p:spPr>
            <a:xfrm>
              <a:off x="5542275" y="2440275"/>
              <a:ext cx="2090700" cy="1606775"/>
            </a:xfrm>
            <a:custGeom>
              <a:avLst/>
              <a:gdLst/>
              <a:ahLst/>
              <a:cxnLst/>
              <a:rect l="l" t="t" r="r" b="b"/>
              <a:pathLst>
                <a:path w="83628" h="64271" extrusionOk="0">
                  <a:moveTo>
                    <a:pt x="17063" y="0"/>
                  </a:moveTo>
                  <a:cubicBezTo>
                    <a:pt x="16874" y="0"/>
                    <a:pt x="16663" y="70"/>
                    <a:pt x="16413" y="225"/>
                  </a:cubicBezTo>
                  <a:cubicBezTo>
                    <a:pt x="13344" y="2193"/>
                    <a:pt x="10242" y="4127"/>
                    <a:pt x="7139" y="6062"/>
                  </a:cubicBezTo>
                  <a:cubicBezTo>
                    <a:pt x="4771" y="7530"/>
                    <a:pt x="2369" y="9031"/>
                    <a:pt x="1" y="10499"/>
                  </a:cubicBezTo>
                  <a:cubicBezTo>
                    <a:pt x="1602" y="12000"/>
                    <a:pt x="3237" y="13501"/>
                    <a:pt x="4804" y="15035"/>
                  </a:cubicBezTo>
                  <a:cubicBezTo>
                    <a:pt x="7073" y="17237"/>
                    <a:pt x="9341" y="19472"/>
                    <a:pt x="11476" y="21807"/>
                  </a:cubicBezTo>
                  <a:cubicBezTo>
                    <a:pt x="13110" y="23608"/>
                    <a:pt x="14778" y="25376"/>
                    <a:pt x="16379" y="27177"/>
                  </a:cubicBezTo>
                  <a:cubicBezTo>
                    <a:pt x="19815" y="31113"/>
                    <a:pt x="23084" y="35183"/>
                    <a:pt x="26086" y="39486"/>
                  </a:cubicBezTo>
                  <a:cubicBezTo>
                    <a:pt x="28254" y="42588"/>
                    <a:pt x="30389" y="45724"/>
                    <a:pt x="31957" y="49193"/>
                  </a:cubicBezTo>
                  <a:cubicBezTo>
                    <a:pt x="33191" y="51895"/>
                    <a:pt x="33992" y="54664"/>
                    <a:pt x="34325" y="57599"/>
                  </a:cubicBezTo>
                  <a:cubicBezTo>
                    <a:pt x="34325" y="57833"/>
                    <a:pt x="34225" y="58199"/>
                    <a:pt x="34559" y="58266"/>
                  </a:cubicBezTo>
                  <a:lnTo>
                    <a:pt x="34559" y="64270"/>
                  </a:lnTo>
                  <a:cubicBezTo>
                    <a:pt x="36293" y="61869"/>
                    <a:pt x="37928" y="59634"/>
                    <a:pt x="39562" y="57366"/>
                  </a:cubicBezTo>
                  <a:cubicBezTo>
                    <a:pt x="39578" y="57367"/>
                    <a:pt x="39594" y="57367"/>
                    <a:pt x="39609" y="57367"/>
                  </a:cubicBezTo>
                  <a:cubicBezTo>
                    <a:pt x="39976" y="57367"/>
                    <a:pt x="40137" y="56988"/>
                    <a:pt x="40330" y="56732"/>
                  </a:cubicBezTo>
                  <a:cubicBezTo>
                    <a:pt x="43232" y="52896"/>
                    <a:pt x="46334" y="49226"/>
                    <a:pt x="49603" y="45690"/>
                  </a:cubicBezTo>
                  <a:cubicBezTo>
                    <a:pt x="53439" y="41521"/>
                    <a:pt x="57642" y="37751"/>
                    <a:pt x="62345" y="34583"/>
                  </a:cubicBezTo>
                  <a:lnTo>
                    <a:pt x="62345" y="34616"/>
                  </a:lnTo>
                  <a:cubicBezTo>
                    <a:pt x="63046" y="34082"/>
                    <a:pt x="63846" y="33715"/>
                    <a:pt x="64547" y="33215"/>
                  </a:cubicBezTo>
                  <a:cubicBezTo>
                    <a:pt x="69417" y="30046"/>
                    <a:pt x="74554" y="27377"/>
                    <a:pt x="79858" y="24976"/>
                  </a:cubicBezTo>
                  <a:cubicBezTo>
                    <a:pt x="79958" y="24942"/>
                    <a:pt x="80225" y="24809"/>
                    <a:pt x="80558" y="24642"/>
                  </a:cubicBezTo>
                  <a:cubicBezTo>
                    <a:pt x="81793" y="24008"/>
                    <a:pt x="82827" y="23541"/>
                    <a:pt x="83627" y="23208"/>
                  </a:cubicBezTo>
                  <a:lnTo>
                    <a:pt x="83627" y="23208"/>
                  </a:lnTo>
                  <a:cubicBezTo>
                    <a:pt x="82460" y="23541"/>
                    <a:pt x="80592" y="24142"/>
                    <a:pt x="78323" y="24842"/>
                  </a:cubicBezTo>
                  <a:cubicBezTo>
                    <a:pt x="76422" y="25409"/>
                    <a:pt x="73487" y="26310"/>
                    <a:pt x="69984" y="27544"/>
                  </a:cubicBezTo>
                  <a:cubicBezTo>
                    <a:pt x="58209" y="31781"/>
                    <a:pt x="49770" y="34883"/>
                    <a:pt x="42698" y="42121"/>
                  </a:cubicBezTo>
                  <a:cubicBezTo>
                    <a:pt x="40997" y="43889"/>
                    <a:pt x="38562" y="46725"/>
                    <a:pt x="36293" y="50794"/>
                  </a:cubicBezTo>
                  <a:cubicBezTo>
                    <a:pt x="36027" y="43255"/>
                    <a:pt x="35059" y="37118"/>
                    <a:pt x="34159" y="32781"/>
                  </a:cubicBezTo>
                  <a:cubicBezTo>
                    <a:pt x="33391" y="29012"/>
                    <a:pt x="32791" y="26177"/>
                    <a:pt x="31390" y="22407"/>
                  </a:cubicBezTo>
                  <a:cubicBezTo>
                    <a:pt x="29422" y="17137"/>
                    <a:pt x="26653" y="12300"/>
                    <a:pt x="23351" y="7730"/>
                  </a:cubicBezTo>
                  <a:cubicBezTo>
                    <a:pt x="21616" y="5328"/>
                    <a:pt x="19782" y="2927"/>
                    <a:pt x="17947" y="592"/>
                  </a:cubicBezTo>
                  <a:cubicBezTo>
                    <a:pt x="17668" y="227"/>
                    <a:pt x="17403" y="0"/>
                    <a:pt x="17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3"/>
            <p:cNvSpPr/>
            <p:nvPr/>
          </p:nvSpPr>
          <p:spPr>
            <a:xfrm>
              <a:off x="4916850" y="3048800"/>
              <a:ext cx="1384325" cy="812575"/>
            </a:xfrm>
            <a:custGeom>
              <a:avLst/>
              <a:gdLst/>
              <a:ahLst/>
              <a:cxnLst/>
              <a:rect l="l" t="t" r="r" b="b"/>
              <a:pathLst>
                <a:path w="55373" h="32503" extrusionOk="0">
                  <a:moveTo>
                    <a:pt x="21649" y="1"/>
                  </a:moveTo>
                  <a:cubicBezTo>
                    <a:pt x="21549" y="134"/>
                    <a:pt x="21482" y="268"/>
                    <a:pt x="21349" y="368"/>
                  </a:cubicBezTo>
                  <a:cubicBezTo>
                    <a:pt x="19914" y="1335"/>
                    <a:pt x="18547" y="2369"/>
                    <a:pt x="17179" y="3370"/>
                  </a:cubicBezTo>
                  <a:cubicBezTo>
                    <a:pt x="14077" y="5672"/>
                    <a:pt x="11275" y="8273"/>
                    <a:pt x="8439" y="10909"/>
                  </a:cubicBezTo>
                  <a:cubicBezTo>
                    <a:pt x="5637" y="13511"/>
                    <a:pt x="3002" y="16346"/>
                    <a:pt x="367" y="19148"/>
                  </a:cubicBezTo>
                  <a:cubicBezTo>
                    <a:pt x="200" y="19315"/>
                    <a:pt x="0" y="19481"/>
                    <a:pt x="0" y="19782"/>
                  </a:cubicBezTo>
                  <a:cubicBezTo>
                    <a:pt x="176" y="20016"/>
                    <a:pt x="428" y="20121"/>
                    <a:pt x="712" y="20121"/>
                  </a:cubicBezTo>
                  <a:cubicBezTo>
                    <a:pt x="752" y="20121"/>
                    <a:pt x="793" y="20119"/>
                    <a:pt x="834" y="20115"/>
                  </a:cubicBezTo>
                  <a:cubicBezTo>
                    <a:pt x="893" y="20113"/>
                    <a:pt x="953" y="20112"/>
                    <a:pt x="1012" y="20112"/>
                  </a:cubicBezTo>
                  <a:cubicBezTo>
                    <a:pt x="1849" y="20112"/>
                    <a:pt x="2661" y="20320"/>
                    <a:pt x="3503" y="20382"/>
                  </a:cubicBezTo>
                  <a:cubicBezTo>
                    <a:pt x="7105" y="20649"/>
                    <a:pt x="10674" y="20983"/>
                    <a:pt x="14244" y="21316"/>
                  </a:cubicBezTo>
                  <a:cubicBezTo>
                    <a:pt x="18280" y="21683"/>
                    <a:pt x="22283" y="22083"/>
                    <a:pt x="26285" y="22617"/>
                  </a:cubicBezTo>
                  <a:cubicBezTo>
                    <a:pt x="31623" y="23284"/>
                    <a:pt x="36960" y="24185"/>
                    <a:pt x="42163" y="25619"/>
                  </a:cubicBezTo>
                  <a:cubicBezTo>
                    <a:pt x="45766" y="26620"/>
                    <a:pt x="49269" y="27888"/>
                    <a:pt x="52271" y="30223"/>
                  </a:cubicBezTo>
                  <a:cubicBezTo>
                    <a:pt x="52971" y="30790"/>
                    <a:pt x="53572" y="31457"/>
                    <a:pt x="54239" y="32091"/>
                  </a:cubicBezTo>
                  <a:cubicBezTo>
                    <a:pt x="54401" y="32253"/>
                    <a:pt x="54629" y="32503"/>
                    <a:pt x="54852" y="32503"/>
                  </a:cubicBezTo>
                  <a:cubicBezTo>
                    <a:pt x="54904" y="32503"/>
                    <a:pt x="54955" y="32489"/>
                    <a:pt x="55006" y="32457"/>
                  </a:cubicBezTo>
                  <a:cubicBezTo>
                    <a:pt x="55373" y="32191"/>
                    <a:pt x="55106" y="31824"/>
                    <a:pt x="54973" y="31523"/>
                  </a:cubicBezTo>
                  <a:cubicBezTo>
                    <a:pt x="54706" y="30990"/>
                    <a:pt x="54406" y="30456"/>
                    <a:pt x="54039" y="30022"/>
                  </a:cubicBezTo>
                  <a:cubicBezTo>
                    <a:pt x="53905" y="29889"/>
                    <a:pt x="53772" y="29756"/>
                    <a:pt x="53638" y="29655"/>
                  </a:cubicBezTo>
                  <a:cubicBezTo>
                    <a:pt x="53605" y="29522"/>
                    <a:pt x="53538" y="29422"/>
                    <a:pt x="53505" y="29355"/>
                  </a:cubicBezTo>
                  <a:cubicBezTo>
                    <a:pt x="51036" y="25319"/>
                    <a:pt x="48134" y="21616"/>
                    <a:pt x="44899" y="18181"/>
                  </a:cubicBezTo>
                  <a:cubicBezTo>
                    <a:pt x="42731" y="15846"/>
                    <a:pt x="40462" y="13611"/>
                    <a:pt x="38027" y="11576"/>
                  </a:cubicBezTo>
                  <a:cubicBezTo>
                    <a:pt x="34558" y="8674"/>
                    <a:pt x="30955" y="6005"/>
                    <a:pt x="27253" y="3437"/>
                  </a:cubicBezTo>
                  <a:cubicBezTo>
                    <a:pt x="26252" y="2770"/>
                    <a:pt x="25251" y="2069"/>
                    <a:pt x="24251" y="1402"/>
                  </a:cubicBezTo>
                  <a:cubicBezTo>
                    <a:pt x="24251" y="1469"/>
                    <a:pt x="24251" y="1535"/>
                    <a:pt x="24217" y="1602"/>
                  </a:cubicBezTo>
                  <a:cubicBezTo>
                    <a:pt x="23517" y="835"/>
                    <a:pt x="22716" y="201"/>
                    <a:pt x="21649"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3"/>
            <p:cNvSpPr/>
            <p:nvPr/>
          </p:nvSpPr>
          <p:spPr>
            <a:xfrm>
              <a:off x="4636650" y="3556550"/>
              <a:ext cx="1722075" cy="527425"/>
            </a:xfrm>
            <a:custGeom>
              <a:avLst/>
              <a:gdLst/>
              <a:ahLst/>
              <a:cxnLst/>
              <a:rect l="l" t="t" r="r" b="b"/>
              <a:pathLst>
                <a:path w="68883" h="21097" extrusionOk="0">
                  <a:moveTo>
                    <a:pt x="14942" y="1"/>
                  </a:moveTo>
                  <a:cubicBezTo>
                    <a:pt x="14743" y="1"/>
                    <a:pt x="14552" y="46"/>
                    <a:pt x="14377" y="206"/>
                  </a:cubicBezTo>
                  <a:cubicBezTo>
                    <a:pt x="14377" y="406"/>
                    <a:pt x="14277" y="572"/>
                    <a:pt x="14143" y="706"/>
                  </a:cubicBezTo>
                  <a:cubicBezTo>
                    <a:pt x="11542" y="3341"/>
                    <a:pt x="9140" y="6143"/>
                    <a:pt x="6671" y="8912"/>
                  </a:cubicBezTo>
                  <a:cubicBezTo>
                    <a:pt x="4437" y="11447"/>
                    <a:pt x="2135" y="13949"/>
                    <a:pt x="0" y="16617"/>
                  </a:cubicBezTo>
                  <a:cubicBezTo>
                    <a:pt x="3536" y="16217"/>
                    <a:pt x="7038" y="15550"/>
                    <a:pt x="10541" y="14883"/>
                  </a:cubicBezTo>
                  <a:cubicBezTo>
                    <a:pt x="16612" y="13682"/>
                    <a:pt x="22650" y="12314"/>
                    <a:pt x="28687" y="11080"/>
                  </a:cubicBezTo>
                  <a:cubicBezTo>
                    <a:pt x="32857" y="10246"/>
                    <a:pt x="37060" y="9646"/>
                    <a:pt x="41296" y="9379"/>
                  </a:cubicBezTo>
                  <a:cubicBezTo>
                    <a:pt x="42267" y="9325"/>
                    <a:pt x="43240" y="9298"/>
                    <a:pt x="44214" y="9298"/>
                  </a:cubicBezTo>
                  <a:cubicBezTo>
                    <a:pt x="46856" y="9298"/>
                    <a:pt x="49505" y="9498"/>
                    <a:pt x="52137" y="9913"/>
                  </a:cubicBezTo>
                  <a:cubicBezTo>
                    <a:pt x="55740" y="10480"/>
                    <a:pt x="59142" y="11580"/>
                    <a:pt x="62078" y="13782"/>
                  </a:cubicBezTo>
                  <a:cubicBezTo>
                    <a:pt x="64579" y="15650"/>
                    <a:pt x="66581" y="17852"/>
                    <a:pt x="67715" y="20787"/>
                  </a:cubicBezTo>
                  <a:cubicBezTo>
                    <a:pt x="67814" y="21023"/>
                    <a:pt x="67970" y="21097"/>
                    <a:pt x="68144" y="21097"/>
                  </a:cubicBezTo>
                  <a:cubicBezTo>
                    <a:pt x="68264" y="21097"/>
                    <a:pt x="68393" y="21061"/>
                    <a:pt x="68516" y="21020"/>
                  </a:cubicBezTo>
                  <a:cubicBezTo>
                    <a:pt x="68849" y="20820"/>
                    <a:pt x="68883" y="20487"/>
                    <a:pt x="68849" y="20120"/>
                  </a:cubicBezTo>
                  <a:cubicBezTo>
                    <a:pt x="68749" y="19453"/>
                    <a:pt x="68682" y="18752"/>
                    <a:pt x="68349" y="18118"/>
                  </a:cubicBezTo>
                  <a:cubicBezTo>
                    <a:pt x="68215" y="17918"/>
                    <a:pt x="68115" y="17718"/>
                    <a:pt x="68015" y="17518"/>
                  </a:cubicBezTo>
                  <a:cubicBezTo>
                    <a:pt x="67348" y="14382"/>
                    <a:pt x="65513" y="11947"/>
                    <a:pt x="63078" y="9913"/>
                  </a:cubicBezTo>
                  <a:cubicBezTo>
                    <a:pt x="60977" y="8178"/>
                    <a:pt x="58408" y="7144"/>
                    <a:pt x="55840" y="6243"/>
                  </a:cubicBezTo>
                  <a:cubicBezTo>
                    <a:pt x="50503" y="4409"/>
                    <a:pt x="44999" y="3408"/>
                    <a:pt x="39462" y="2641"/>
                  </a:cubicBezTo>
                  <a:cubicBezTo>
                    <a:pt x="36559" y="2240"/>
                    <a:pt x="33624" y="1873"/>
                    <a:pt x="30689" y="1640"/>
                  </a:cubicBezTo>
                  <a:cubicBezTo>
                    <a:pt x="27686" y="1406"/>
                    <a:pt x="24684" y="1073"/>
                    <a:pt x="21649" y="773"/>
                  </a:cubicBezTo>
                  <a:cubicBezTo>
                    <a:pt x="20664" y="744"/>
                    <a:pt x="19679" y="550"/>
                    <a:pt x="18674" y="550"/>
                  </a:cubicBezTo>
                  <a:cubicBezTo>
                    <a:pt x="18488" y="550"/>
                    <a:pt x="18301" y="557"/>
                    <a:pt x="18113" y="572"/>
                  </a:cubicBezTo>
                  <a:cubicBezTo>
                    <a:pt x="18113" y="572"/>
                    <a:pt x="18113" y="572"/>
                    <a:pt x="18113" y="606"/>
                  </a:cubicBezTo>
                  <a:cubicBezTo>
                    <a:pt x="18080" y="572"/>
                    <a:pt x="18080" y="506"/>
                    <a:pt x="18046" y="472"/>
                  </a:cubicBezTo>
                  <a:cubicBezTo>
                    <a:pt x="17246" y="172"/>
                    <a:pt x="16412" y="206"/>
                    <a:pt x="15611" y="72"/>
                  </a:cubicBezTo>
                  <a:cubicBezTo>
                    <a:pt x="15385" y="55"/>
                    <a:pt x="15159" y="1"/>
                    <a:pt x="14942"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3"/>
            <p:cNvSpPr/>
            <p:nvPr/>
          </p:nvSpPr>
          <p:spPr>
            <a:xfrm>
              <a:off x="5317950" y="2758600"/>
              <a:ext cx="1082475" cy="1322650"/>
            </a:xfrm>
            <a:custGeom>
              <a:avLst/>
              <a:gdLst/>
              <a:ahLst/>
              <a:cxnLst/>
              <a:rect l="l" t="t" r="r" b="b"/>
              <a:pathLst>
                <a:path w="43299" h="52906" extrusionOk="0">
                  <a:moveTo>
                    <a:pt x="11109" y="1"/>
                  </a:moveTo>
                  <a:cubicBezTo>
                    <a:pt x="11109" y="1"/>
                    <a:pt x="11042" y="34"/>
                    <a:pt x="11009" y="34"/>
                  </a:cubicBezTo>
                  <a:cubicBezTo>
                    <a:pt x="10909" y="267"/>
                    <a:pt x="10742" y="434"/>
                    <a:pt x="10508" y="534"/>
                  </a:cubicBezTo>
                  <a:cubicBezTo>
                    <a:pt x="6806" y="2536"/>
                    <a:pt x="3403" y="5004"/>
                    <a:pt x="1" y="7473"/>
                  </a:cubicBezTo>
                  <a:cubicBezTo>
                    <a:pt x="268" y="7873"/>
                    <a:pt x="701" y="8106"/>
                    <a:pt x="1102" y="8340"/>
                  </a:cubicBezTo>
                  <a:cubicBezTo>
                    <a:pt x="7506" y="12409"/>
                    <a:pt x="13877" y="16579"/>
                    <a:pt x="19948" y="21216"/>
                  </a:cubicBezTo>
                  <a:cubicBezTo>
                    <a:pt x="23885" y="24251"/>
                    <a:pt x="27487" y="27654"/>
                    <a:pt x="30756" y="31423"/>
                  </a:cubicBezTo>
                  <a:cubicBezTo>
                    <a:pt x="34025" y="35192"/>
                    <a:pt x="36961" y="39162"/>
                    <a:pt x="39329" y="43565"/>
                  </a:cubicBezTo>
                  <a:cubicBezTo>
                    <a:pt x="40763" y="46267"/>
                    <a:pt x="42031" y="49036"/>
                    <a:pt x="42164" y="52171"/>
                  </a:cubicBezTo>
                  <a:cubicBezTo>
                    <a:pt x="42164" y="52471"/>
                    <a:pt x="42131" y="52905"/>
                    <a:pt x="42665" y="52905"/>
                  </a:cubicBezTo>
                  <a:cubicBezTo>
                    <a:pt x="42998" y="52705"/>
                    <a:pt x="42998" y="52338"/>
                    <a:pt x="43065" y="52038"/>
                  </a:cubicBezTo>
                  <a:cubicBezTo>
                    <a:pt x="43298" y="50737"/>
                    <a:pt x="43232" y="49469"/>
                    <a:pt x="43165" y="48168"/>
                  </a:cubicBezTo>
                  <a:cubicBezTo>
                    <a:pt x="43098" y="47902"/>
                    <a:pt x="42998" y="47635"/>
                    <a:pt x="42931" y="47368"/>
                  </a:cubicBezTo>
                  <a:cubicBezTo>
                    <a:pt x="42998" y="43832"/>
                    <a:pt x="42264" y="40396"/>
                    <a:pt x="40863" y="37127"/>
                  </a:cubicBezTo>
                  <a:cubicBezTo>
                    <a:pt x="38795" y="32257"/>
                    <a:pt x="35626" y="28087"/>
                    <a:pt x="32491" y="23851"/>
                  </a:cubicBezTo>
                  <a:cubicBezTo>
                    <a:pt x="29956" y="20415"/>
                    <a:pt x="27287" y="17079"/>
                    <a:pt x="24485" y="13877"/>
                  </a:cubicBezTo>
                  <a:cubicBezTo>
                    <a:pt x="22017" y="11042"/>
                    <a:pt x="19515" y="8240"/>
                    <a:pt x="16813" y="5638"/>
                  </a:cubicBezTo>
                  <a:cubicBezTo>
                    <a:pt x="15879" y="4637"/>
                    <a:pt x="14945" y="3603"/>
                    <a:pt x="13877" y="2736"/>
                  </a:cubicBezTo>
                  <a:cubicBezTo>
                    <a:pt x="13911" y="2703"/>
                    <a:pt x="13911" y="2669"/>
                    <a:pt x="13911" y="2636"/>
                  </a:cubicBezTo>
                  <a:cubicBezTo>
                    <a:pt x="13244" y="1502"/>
                    <a:pt x="12176" y="734"/>
                    <a:pt x="11109"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3"/>
            <p:cNvSpPr/>
            <p:nvPr/>
          </p:nvSpPr>
          <p:spPr>
            <a:xfrm>
              <a:off x="6401225" y="3495475"/>
              <a:ext cx="1623700" cy="595800"/>
            </a:xfrm>
            <a:custGeom>
              <a:avLst/>
              <a:gdLst/>
              <a:ahLst/>
              <a:cxnLst/>
              <a:rect l="l" t="t" r="r" b="b"/>
              <a:pathLst>
                <a:path w="64948" h="23832" extrusionOk="0">
                  <a:moveTo>
                    <a:pt x="31296" y="1"/>
                  </a:moveTo>
                  <a:cubicBezTo>
                    <a:pt x="29430" y="1"/>
                    <a:pt x="27569" y="92"/>
                    <a:pt x="25719" y="414"/>
                  </a:cubicBezTo>
                  <a:cubicBezTo>
                    <a:pt x="22417" y="947"/>
                    <a:pt x="19281" y="1848"/>
                    <a:pt x="16312" y="3416"/>
                  </a:cubicBezTo>
                  <a:cubicBezTo>
                    <a:pt x="16079" y="3549"/>
                    <a:pt x="14711" y="4517"/>
                    <a:pt x="14678" y="4517"/>
                  </a:cubicBezTo>
                  <a:cubicBezTo>
                    <a:pt x="14444" y="4750"/>
                    <a:pt x="14211" y="4917"/>
                    <a:pt x="14011" y="5150"/>
                  </a:cubicBezTo>
                  <a:cubicBezTo>
                    <a:pt x="12310" y="7185"/>
                    <a:pt x="10575" y="9153"/>
                    <a:pt x="8907" y="11221"/>
                  </a:cubicBezTo>
                  <a:cubicBezTo>
                    <a:pt x="6906" y="13757"/>
                    <a:pt x="4904" y="16325"/>
                    <a:pt x="3103" y="19060"/>
                  </a:cubicBezTo>
                  <a:cubicBezTo>
                    <a:pt x="1935" y="20495"/>
                    <a:pt x="901" y="22062"/>
                    <a:pt x="1" y="23730"/>
                  </a:cubicBezTo>
                  <a:cubicBezTo>
                    <a:pt x="65" y="23795"/>
                    <a:pt x="144" y="23832"/>
                    <a:pt x="227" y="23832"/>
                  </a:cubicBezTo>
                  <a:cubicBezTo>
                    <a:pt x="273" y="23832"/>
                    <a:pt x="320" y="23821"/>
                    <a:pt x="368" y="23797"/>
                  </a:cubicBezTo>
                  <a:cubicBezTo>
                    <a:pt x="635" y="23430"/>
                    <a:pt x="868" y="22996"/>
                    <a:pt x="1168" y="22663"/>
                  </a:cubicBezTo>
                  <a:cubicBezTo>
                    <a:pt x="3503" y="20161"/>
                    <a:pt x="6172" y="18193"/>
                    <a:pt x="9274" y="16759"/>
                  </a:cubicBezTo>
                  <a:cubicBezTo>
                    <a:pt x="13677" y="14724"/>
                    <a:pt x="18347" y="13790"/>
                    <a:pt x="23151" y="13456"/>
                  </a:cubicBezTo>
                  <a:cubicBezTo>
                    <a:pt x="23801" y="13390"/>
                    <a:pt x="24452" y="13356"/>
                    <a:pt x="25102" y="13356"/>
                  </a:cubicBezTo>
                  <a:cubicBezTo>
                    <a:pt x="25752" y="13356"/>
                    <a:pt x="26403" y="13390"/>
                    <a:pt x="27053" y="13456"/>
                  </a:cubicBezTo>
                  <a:cubicBezTo>
                    <a:pt x="29021" y="13456"/>
                    <a:pt x="30956" y="13690"/>
                    <a:pt x="32891" y="13823"/>
                  </a:cubicBezTo>
                  <a:cubicBezTo>
                    <a:pt x="36827" y="14057"/>
                    <a:pt x="40630" y="14957"/>
                    <a:pt x="44499" y="15591"/>
                  </a:cubicBezTo>
                  <a:cubicBezTo>
                    <a:pt x="46334" y="15891"/>
                    <a:pt x="48135" y="16492"/>
                    <a:pt x="50036" y="16659"/>
                  </a:cubicBezTo>
                  <a:cubicBezTo>
                    <a:pt x="50804" y="16959"/>
                    <a:pt x="51638" y="16992"/>
                    <a:pt x="52472" y="17126"/>
                  </a:cubicBezTo>
                  <a:cubicBezTo>
                    <a:pt x="56608" y="17926"/>
                    <a:pt x="60777" y="18593"/>
                    <a:pt x="64947" y="19060"/>
                  </a:cubicBezTo>
                  <a:cubicBezTo>
                    <a:pt x="64880" y="18693"/>
                    <a:pt x="64680" y="18427"/>
                    <a:pt x="64480" y="18160"/>
                  </a:cubicBezTo>
                  <a:cubicBezTo>
                    <a:pt x="61645" y="13923"/>
                    <a:pt x="58743" y="9754"/>
                    <a:pt x="55974" y="5484"/>
                  </a:cubicBezTo>
                  <a:cubicBezTo>
                    <a:pt x="55140" y="4150"/>
                    <a:pt x="54073" y="3516"/>
                    <a:pt x="52638" y="3182"/>
                  </a:cubicBezTo>
                  <a:cubicBezTo>
                    <a:pt x="48936" y="2248"/>
                    <a:pt x="45233" y="1514"/>
                    <a:pt x="41497" y="914"/>
                  </a:cubicBezTo>
                  <a:cubicBezTo>
                    <a:pt x="39329" y="580"/>
                    <a:pt x="37161" y="180"/>
                    <a:pt x="34992" y="80"/>
                  </a:cubicBezTo>
                  <a:cubicBezTo>
                    <a:pt x="33760" y="40"/>
                    <a:pt x="32527" y="1"/>
                    <a:pt x="31296" y="1"/>
                  </a:cubicBezTo>
                  <a:close/>
                </a:path>
              </a:pathLst>
            </a:custGeom>
            <a:solidFill>
              <a:srgbClr val="F6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3"/>
            <p:cNvSpPr/>
            <p:nvPr/>
          </p:nvSpPr>
          <p:spPr>
            <a:xfrm>
              <a:off x="5859175" y="4099775"/>
              <a:ext cx="103425" cy="42225"/>
            </a:xfrm>
            <a:custGeom>
              <a:avLst/>
              <a:gdLst/>
              <a:ahLst/>
              <a:cxnLst/>
              <a:rect l="l" t="t" r="r" b="b"/>
              <a:pathLst>
                <a:path w="4137" h="1689" extrusionOk="0">
                  <a:moveTo>
                    <a:pt x="1928" y="0"/>
                  </a:moveTo>
                  <a:cubicBezTo>
                    <a:pt x="1848" y="0"/>
                    <a:pt x="1762" y="27"/>
                    <a:pt x="1668" y="92"/>
                  </a:cubicBezTo>
                  <a:cubicBezTo>
                    <a:pt x="1135" y="526"/>
                    <a:pt x="468" y="726"/>
                    <a:pt x="1" y="1226"/>
                  </a:cubicBezTo>
                  <a:cubicBezTo>
                    <a:pt x="334" y="1293"/>
                    <a:pt x="668" y="1360"/>
                    <a:pt x="1001" y="1360"/>
                  </a:cubicBezTo>
                  <a:cubicBezTo>
                    <a:pt x="1867" y="1360"/>
                    <a:pt x="2688" y="1689"/>
                    <a:pt x="3537" y="1689"/>
                  </a:cubicBezTo>
                  <a:cubicBezTo>
                    <a:pt x="3735" y="1689"/>
                    <a:pt x="3935" y="1671"/>
                    <a:pt x="4137" y="1626"/>
                  </a:cubicBezTo>
                  <a:cubicBezTo>
                    <a:pt x="3603" y="1193"/>
                    <a:pt x="3036" y="759"/>
                    <a:pt x="2469" y="292"/>
                  </a:cubicBezTo>
                  <a:cubicBezTo>
                    <a:pt x="2301" y="172"/>
                    <a:pt x="2133" y="0"/>
                    <a:pt x="1928" y="0"/>
                  </a:cubicBezTo>
                  <a:close/>
                </a:path>
              </a:pathLst>
            </a:custGeom>
            <a:solidFill>
              <a:srgbClr val="CDB0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3"/>
            <p:cNvSpPr/>
            <p:nvPr/>
          </p:nvSpPr>
          <p:spPr>
            <a:xfrm>
              <a:off x="4913500" y="2945400"/>
              <a:ext cx="1508600" cy="1140000"/>
            </a:xfrm>
            <a:custGeom>
              <a:avLst/>
              <a:gdLst/>
              <a:ahLst/>
              <a:cxnLst/>
              <a:rect l="l" t="t" r="r" b="b"/>
              <a:pathLst>
                <a:path w="60344" h="45600" extrusionOk="0">
                  <a:moveTo>
                    <a:pt x="16179" y="1"/>
                  </a:moveTo>
                  <a:lnTo>
                    <a:pt x="16179" y="1"/>
                  </a:lnTo>
                  <a:cubicBezTo>
                    <a:pt x="28855" y="10208"/>
                    <a:pt x="45033" y="17747"/>
                    <a:pt x="55107" y="36527"/>
                  </a:cubicBezTo>
                  <a:cubicBezTo>
                    <a:pt x="48135" y="27454"/>
                    <a:pt x="18581" y="24885"/>
                    <a:pt x="1" y="24285"/>
                  </a:cubicBezTo>
                  <a:lnTo>
                    <a:pt x="1" y="24285"/>
                  </a:lnTo>
                  <a:cubicBezTo>
                    <a:pt x="9574" y="26786"/>
                    <a:pt x="47034" y="24518"/>
                    <a:pt x="55507" y="38928"/>
                  </a:cubicBezTo>
                  <a:cubicBezTo>
                    <a:pt x="57141" y="40897"/>
                    <a:pt x="56908" y="44366"/>
                    <a:pt x="57909" y="45600"/>
                  </a:cubicBezTo>
                  <a:cubicBezTo>
                    <a:pt x="60344" y="30589"/>
                    <a:pt x="31223" y="8307"/>
                    <a:pt x="16179" y="1"/>
                  </a:cubicBezTo>
                  <a:close/>
                </a:path>
              </a:pathLst>
            </a:custGeom>
            <a:solidFill>
              <a:srgbClr val="AD9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3"/>
            <p:cNvSpPr/>
            <p:nvPr/>
          </p:nvSpPr>
          <p:spPr>
            <a:xfrm>
              <a:off x="5538200" y="2705250"/>
              <a:ext cx="1562725" cy="1385775"/>
            </a:xfrm>
            <a:custGeom>
              <a:avLst/>
              <a:gdLst/>
              <a:ahLst/>
              <a:cxnLst/>
              <a:rect l="l" t="t" r="r" b="b"/>
              <a:pathLst>
                <a:path w="62509" h="55431" extrusionOk="0">
                  <a:moveTo>
                    <a:pt x="318" y="0"/>
                  </a:moveTo>
                  <a:cubicBezTo>
                    <a:pt x="0" y="0"/>
                    <a:pt x="1205" y="1412"/>
                    <a:pt x="1665" y="1668"/>
                  </a:cubicBezTo>
                  <a:cubicBezTo>
                    <a:pt x="10872" y="11675"/>
                    <a:pt x="35956" y="32990"/>
                    <a:pt x="34055" y="53605"/>
                  </a:cubicBezTo>
                  <a:cubicBezTo>
                    <a:pt x="33758" y="54868"/>
                    <a:pt x="33754" y="55430"/>
                    <a:pt x="34017" y="55430"/>
                  </a:cubicBezTo>
                  <a:cubicBezTo>
                    <a:pt x="35614" y="55430"/>
                    <a:pt x="47069" y="34640"/>
                    <a:pt x="62508" y="23984"/>
                  </a:cubicBezTo>
                  <a:lnTo>
                    <a:pt x="62508" y="23984"/>
                  </a:lnTo>
                  <a:cubicBezTo>
                    <a:pt x="53335" y="29688"/>
                    <a:pt x="46230" y="38461"/>
                    <a:pt x="39725" y="46767"/>
                  </a:cubicBezTo>
                  <a:cubicBezTo>
                    <a:pt x="38303" y="47352"/>
                    <a:pt x="35434" y="53000"/>
                    <a:pt x="34923" y="53000"/>
                  </a:cubicBezTo>
                  <a:cubicBezTo>
                    <a:pt x="34823" y="53000"/>
                    <a:pt x="34813" y="52784"/>
                    <a:pt x="34922" y="52270"/>
                  </a:cubicBezTo>
                  <a:cubicBezTo>
                    <a:pt x="36523" y="36159"/>
                    <a:pt x="17810" y="16612"/>
                    <a:pt x="1098" y="467"/>
                  </a:cubicBezTo>
                  <a:cubicBezTo>
                    <a:pt x="654" y="132"/>
                    <a:pt x="415" y="0"/>
                    <a:pt x="318" y="0"/>
                  </a:cubicBezTo>
                  <a:close/>
                </a:path>
              </a:pathLst>
            </a:custGeom>
            <a:solidFill>
              <a:srgbClr val="92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34"/>
          <p:cNvSpPr txBox="1">
            <a:spLocks noGrp="1"/>
          </p:cNvSpPr>
          <p:nvPr>
            <p:ph type="subTitle" idx="1"/>
          </p:nvPr>
        </p:nvSpPr>
        <p:spPr>
          <a:xfrm>
            <a:off x="1029425" y="1408650"/>
            <a:ext cx="7085100" cy="29367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2300"/>
              <a:t>What is Rachel searching for throughout the novel?</a:t>
            </a:r>
            <a:endParaRPr sz="2300"/>
          </a:p>
          <a:p>
            <a:pPr marL="0" lvl="0" indent="0" algn="l" rtl="0">
              <a:lnSpc>
                <a:spcPct val="100000"/>
              </a:lnSpc>
              <a:spcBef>
                <a:spcPts val="0"/>
              </a:spcBef>
              <a:spcAft>
                <a:spcPts val="0"/>
              </a:spcAft>
              <a:buNone/>
            </a:pPr>
            <a:r>
              <a:rPr lang="en" sz="2300"/>
              <a:t>She explains that it hurts her to continuously raise children and watch them die. So when she and Elazar failed to have more children together, why did she leave him? Why does she keep coming back? What does Rachel want; is it as simple as death?</a:t>
            </a:r>
            <a:endParaRPr sz="2300"/>
          </a:p>
          <a:p>
            <a:pPr marL="0" lvl="0" indent="0" algn="ctr" rtl="0">
              <a:spcBef>
                <a:spcPts val="0"/>
              </a:spcBef>
              <a:spcAft>
                <a:spcPts val="0"/>
              </a:spcAft>
              <a:buNone/>
            </a:pPr>
            <a:endParaRPr sz="1300"/>
          </a:p>
        </p:txBody>
      </p:sp>
      <p:sp>
        <p:nvSpPr>
          <p:cNvPr id="570" name="Google Shape;570;p34"/>
          <p:cNvSpPr txBox="1">
            <a:spLocks noGrp="1"/>
          </p:cNvSpPr>
          <p:nvPr>
            <p:ph type="title" idx="4"/>
          </p:nvPr>
        </p:nvSpPr>
        <p:spPr>
          <a:xfrm>
            <a:off x="714125" y="546825"/>
            <a:ext cx="7715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 Question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35"/>
          <p:cNvSpPr txBox="1">
            <a:spLocks noGrp="1"/>
          </p:cNvSpPr>
          <p:nvPr>
            <p:ph type="subTitle" idx="1"/>
          </p:nvPr>
        </p:nvSpPr>
        <p:spPr>
          <a:xfrm>
            <a:off x="235550" y="1116850"/>
            <a:ext cx="4421700" cy="3786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2300"/>
              <a:t>What is the role of figurative language in this novel? How does the use of analogies and metaphors inform us about Rachel’s past, religion, and inner thoughts and beliefs? How does figurative language play a role in the author’s storytelling?</a:t>
            </a:r>
            <a:endParaRPr sz="2300"/>
          </a:p>
          <a:p>
            <a:pPr marL="0" lvl="0" indent="0" algn="ctr" rtl="0">
              <a:spcBef>
                <a:spcPts val="0"/>
              </a:spcBef>
              <a:spcAft>
                <a:spcPts val="0"/>
              </a:spcAft>
              <a:buNone/>
            </a:pPr>
            <a:endParaRPr/>
          </a:p>
        </p:txBody>
      </p:sp>
      <p:sp>
        <p:nvSpPr>
          <p:cNvPr id="576" name="Google Shape;576;p35"/>
          <p:cNvSpPr txBox="1">
            <a:spLocks noGrp="1"/>
          </p:cNvSpPr>
          <p:nvPr>
            <p:ph type="title" idx="4"/>
          </p:nvPr>
        </p:nvSpPr>
        <p:spPr>
          <a:xfrm>
            <a:off x="714125" y="546825"/>
            <a:ext cx="7715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 Question</a:t>
            </a:r>
            <a:endParaRPr/>
          </a:p>
        </p:txBody>
      </p:sp>
      <p:sp>
        <p:nvSpPr>
          <p:cNvPr id="577" name="Google Shape;577;p35"/>
          <p:cNvSpPr txBox="1"/>
          <p:nvPr/>
        </p:nvSpPr>
        <p:spPr>
          <a:xfrm>
            <a:off x="5039400" y="1116850"/>
            <a:ext cx="3652200" cy="350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a:solidFill>
                  <a:srgbClr val="634939"/>
                </a:solidFill>
                <a:latin typeface="Roboto"/>
                <a:ea typeface="Roboto"/>
                <a:cs typeface="Roboto"/>
                <a:sym typeface="Roboto"/>
              </a:rPr>
              <a:t>“Everything involved elaborate rituals, and familiar rituals too: the intricate purifications of specially designed vessels, the delicately worded vows she had to sign, the elite caste of select people imbued with arcane knowledge, the consulting of body parts as oracles, the long silent waiting for judgement, the obsessiveness involving blood.” (p. 212, comparing lab to a temple).</a:t>
            </a:r>
            <a:endParaRPr sz="1800">
              <a:solidFill>
                <a:srgbClr val="634939"/>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36"/>
          <p:cNvSpPr txBox="1">
            <a:spLocks noGrp="1"/>
          </p:cNvSpPr>
          <p:nvPr>
            <p:ph type="title" idx="4"/>
          </p:nvPr>
        </p:nvSpPr>
        <p:spPr>
          <a:xfrm>
            <a:off x="714125" y="546825"/>
            <a:ext cx="7715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 Question</a:t>
            </a:r>
            <a:endParaRPr/>
          </a:p>
        </p:txBody>
      </p:sp>
      <p:sp>
        <p:nvSpPr>
          <p:cNvPr id="583" name="Google Shape;583;p36"/>
          <p:cNvSpPr txBox="1"/>
          <p:nvPr/>
        </p:nvSpPr>
        <p:spPr>
          <a:xfrm>
            <a:off x="791550" y="1217500"/>
            <a:ext cx="7560900" cy="26781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 sz="2400">
                <a:solidFill>
                  <a:schemeClr val="dk2"/>
                </a:solidFill>
                <a:latin typeface="Roboto"/>
                <a:ea typeface="Roboto"/>
                <a:cs typeface="Roboto"/>
                <a:sym typeface="Roboto"/>
              </a:rPr>
              <a:t>Throughout the novel, Rachel refers to herself as something other than human. In Chapter 10 (page 131), she states that “children get to be blessings, gifts, burdens, even, occasionally people.” What does she mean by this? How does this help us understand the way she views the world, or life?</a:t>
            </a:r>
            <a:endParaRPr sz="2400">
              <a:latin typeface="Roboto"/>
              <a:ea typeface="Roboto"/>
              <a:cs typeface="Roboto"/>
              <a:sym typeface="Robo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37"/>
          <p:cNvSpPr txBox="1">
            <a:spLocks noGrp="1"/>
          </p:cNvSpPr>
          <p:nvPr>
            <p:ph type="subTitle" idx="1"/>
          </p:nvPr>
        </p:nvSpPr>
        <p:spPr>
          <a:xfrm>
            <a:off x="714125" y="1252250"/>
            <a:ext cx="7715700" cy="324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a:t>In </a:t>
            </a:r>
            <a:r>
              <a:rPr lang="en" sz="2400" i="1"/>
              <a:t>Eternal Life</a:t>
            </a:r>
            <a:r>
              <a:rPr lang="en" sz="2400"/>
              <a:t>, Rachel is able to restart her life when she “dies.” Is Rachel the same when she starts anew? Do her actions change from life to life? Do you see any similarities between the different periods of her life?</a:t>
            </a:r>
            <a:endParaRPr sz="2400"/>
          </a:p>
        </p:txBody>
      </p:sp>
      <p:sp>
        <p:nvSpPr>
          <p:cNvPr id="589" name="Google Shape;589;p37"/>
          <p:cNvSpPr txBox="1">
            <a:spLocks noGrp="1"/>
          </p:cNvSpPr>
          <p:nvPr>
            <p:ph type="title" idx="4"/>
          </p:nvPr>
        </p:nvSpPr>
        <p:spPr>
          <a:xfrm>
            <a:off x="714125" y="546825"/>
            <a:ext cx="7715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Discussion Question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38"/>
          <p:cNvSpPr txBox="1">
            <a:spLocks noGrp="1"/>
          </p:cNvSpPr>
          <p:nvPr>
            <p:ph type="title" idx="6"/>
          </p:nvPr>
        </p:nvSpPr>
        <p:spPr>
          <a:xfrm>
            <a:off x="714125" y="544075"/>
            <a:ext cx="7715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Meaningful Quotes</a:t>
            </a:r>
            <a:endParaRPr/>
          </a:p>
        </p:txBody>
      </p:sp>
      <p:sp>
        <p:nvSpPr>
          <p:cNvPr id="595" name="Google Shape;595;p38"/>
          <p:cNvSpPr txBox="1">
            <a:spLocks noGrp="1"/>
          </p:cNvSpPr>
          <p:nvPr>
            <p:ph type="subTitle" idx="1"/>
          </p:nvPr>
        </p:nvSpPr>
        <p:spPr>
          <a:xfrm>
            <a:off x="252975" y="279150"/>
            <a:ext cx="2377500" cy="216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300"/>
              <a:t>“Many days and years and people had passed before she understood that the details themselves were the still and sacred things, that there was nothing else, that the curtain of daily life itself was holy, that behind it was only a void.”</a:t>
            </a:r>
            <a:endParaRPr sz="1300"/>
          </a:p>
        </p:txBody>
      </p:sp>
      <p:sp>
        <p:nvSpPr>
          <p:cNvPr id="596" name="Google Shape;596;p38"/>
          <p:cNvSpPr txBox="1">
            <a:spLocks noGrp="1"/>
          </p:cNvSpPr>
          <p:nvPr>
            <p:ph type="subTitle" idx="2"/>
          </p:nvPr>
        </p:nvSpPr>
        <p:spPr>
          <a:xfrm>
            <a:off x="6218125" y="1197000"/>
            <a:ext cx="2377500" cy="200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a:t>“That’s the problem. We don’t grow. We’re like an old book, full of stories and also full of errors, and no one can completely understand us, even though many people try. But the problem is that we don’t change. Only the people around us change.”</a:t>
            </a:r>
            <a:endParaRPr sz="1200"/>
          </a:p>
        </p:txBody>
      </p:sp>
      <p:sp>
        <p:nvSpPr>
          <p:cNvPr id="597" name="Google Shape;597;p38"/>
          <p:cNvSpPr txBox="1">
            <a:spLocks noGrp="1"/>
          </p:cNvSpPr>
          <p:nvPr>
            <p:ph type="subTitle" idx="3"/>
          </p:nvPr>
        </p:nvSpPr>
        <p:spPr>
          <a:xfrm>
            <a:off x="3383250" y="1264495"/>
            <a:ext cx="2377500" cy="123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a:t>“Then there were other reasons for living too, ones that mortals rarely thought of but that raged like fires in Rachel’s mind: To correct mistakes. To avoid regret. To accept regret. To change.”</a:t>
            </a:r>
            <a:endParaRPr sz="1200"/>
          </a:p>
        </p:txBody>
      </p:sp>
      <p:sp>
        <p:nvSpPr>
          <p:cNvPr id="598" name="Google Shape;598;p38"/>
          <p:cNvSpPr txBox="1">
            <a:spLocks noGrp="1"/>
          </p:cNvSpPr>
          <p:nvPr>
            <p:ph type="subTitle" idx="7"/>
          </p:nvPr>
        </p:nvSpPr>
        <p:spPr>
          <a:xfrm>
            <a:off x="548375" y="2533125"/>
            <a:ext cx="2377500" cy="216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200"/>
              <a:t>“Eventually Honi asked God to kill him, because he realized he had become superfluous. Which in fact was the entire purpose of life, to live in such a way that one made oneself superfluous. And therein lay the root of the problem. There was no point in any of it, none at all, unless one had plans to leave.”</a:t>
            </a:r>
            <a:endParaRPr sz="1200"/>
          </a:p>
        </p:txBody>
      </p:sp>
      <p:sp>
        <p:nvSpPr>
          <p:cNvPr id="599" name="Google Shape;599;p38"/>
          <p:cNvSpPr txBox="1">
            <a:spLocks noGrp="1"/>
          </p:cNvSpPr>
          <p:nvPr>
            <p:ph type="subTitle" idx="8"/>
          </p:nvPr>
        </p:nvSpPr>
        <p:spPr>
          <a:xfrm>
            <a:off x="6218150" y="3534807"/>
            <a:ext cx="2377500" cy="70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a:t>“Maybe it’s still worth it to me, even if it doesn’t last forever,” he said. “Maybe you’re still worth it to me.”</a:t>
            </a:r>
            <a:endParaRPr/>
          </a:p>
        </p:txBody>
      </p:sp>
      <p:sp>
        <p:nvSpPr>
          <p:cNvPr id="600" name="Google Shape;600;p38"/>
          <p:cNvSpPr txBox="1">
            <a:spLocks noGrp="1"/>
          </p:cNvSpPr>
          <p:nvPr>
            <p:ph type="subTitle" idx="9"/>
          </p:nvPr>
        </p:nvSpPr>
        <p:spPr>
          <a:xfrm>
            <a:off x="3383250" y="3534807"/>
            <a:ext cx="2377500" cy="70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a:t>“No one had any idea of how thick a layer of arbitrary conventions enshrouded a naked soul.”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39"/>
          <p:cNvSpPr txBox="1">
            <a:spLocks noGrp="1"/>
          </p:cNvSpPr>
          <p:nvPr>
            <p:ph type="ctrTitle"/>
          </p:nvPr>
        </p:nvSpPr>
        <p:spPr>
          <a:xfrm>
            <a:off x="340500" y="703800"/>
            <a:ext cx="8463000" cy="373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4600"/>
              <a:t>Did you highlight any specific quotes or passages from the novel?</a:t>
            </a:r>
            <a:endParaRPr sz="4600"/>
          </a:p>
          <a:p>
            <a:pPr marL="0" lvl="0" indent="0" algn="ctr" rtl="0">
              <a:spcBef>
                <a:spcPts val="0"/>
              </a:spcBef>
              <a:spcAft>
                <a:spcPts val="0"/>
              </a:spcAft>
              <a:buNone/>
            </a:pPr>
            <a:endParaRPr sz="4600"/>
          </a:p>
          <a:p>
            <a:pPr marL="0" lvl="0" indent="0" algn="ctr" rtl="0">
              <a:spcBef>
                <a:spcPts val="0"/>
              </a:spcBef>
              <a:spcAft>
                <a:spcPts val="0"/>
              </a:spcAft>
              <a:buNone/>
            </a:pPr>
            <a:r>
              <a:rPr lang="en" sz="4600"/>
              <a:t>Feel free to share!</a:t>
            </a:r>
            <a:endParaRPr sz="4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40"/>
          <p:cNvSpPr txBox="1">
            <a:spLocks noGrp="1"/>
          </p:cNvSpPr>
          <p:nvPr>
            <p:ph type="title"/>
          </p:nvPr>
        </p:nvSpPr>
        <p:spPr>
          <a:xfrm>
            <a:off x="714125" y="1572350"/>
            <a:ext cx="3248400" cy="16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Key Takeaways</a:t>
            </a:r>
            <a:endParaRPr/>
          </a:p>
        </p:txBody>
      </p:sp>
      <p:sp>
        <p:nvSpPr>
          <p:cNvPr id="611" name="Google Shape;611;p40"/>
          <p:cNvSpPr txBox="1">
            <a:spLocks noGrp="1"/>
          </p:cNvSpPr>
          <p:nvPr>
            <p:ph type="title" idx="2"/>
          </p:nvPr>
        </p:nvSpPr>
        <p:spPr>
          <a:xfrm>
            <a:off x="714125" y="543950"/>
            <a:ext cx="14292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04</a:t>
            </a:r>
            <a:endParaRPr/>
          </a:p>
        </p:txBody>
      </p:sp>
      <p:sp>
        <p:nvSpPr>
          <p:cNvPr id="612" name="Google Shape;612;p40"/>
          <p:cNvSpPr txBox="1">
            <a:spLocks noGrp="1"/>
          </p:cNvSpPr>
          <p:nvPr>
            <p:ph type="subTitle" idx="1"/>
          </p:nvPr>
        </p:nvSpPr>
        <p:spPr>
          <a:xfrm>
            <a:off x="714125" y="3331275"/>
            <a:ext cx="2610300" cy="62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t>Lessons learned from reading the novel-Sarah</a:t>
            </a:r>
            <a:endParaRPr/>
          </a:p>
        </p:txBody>
      </p:sp>
      <p:sp>
        <p:nvSpPr>
          <p:cNvPr id="613" name="Google Shape;613;p40"/>
          <p:cNvSpPr/>
          <p:nvPr/>
        </p:nvSpPr>
        <p:spPr>
          <a:xfrm>
            <a:off x="4203669" y="2960820"/>
            <a:ext cx="292121" cy="292121"/>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40"/>
          <p:cNvSpPr/>
          <p:nvPr/>
        </p:nvSpPr>
        <p:spPr>
          <a:xfrm>
            <a:off x="5826493" y="705574"/>
            <a:ext cx="353398" cy="353314"/>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40"/>
          <p:cNvSpPr/>
          <p:nvPr/>
        </p:nvSpPr>
        <p:spPr>
          <a:xfrm>
            <a:off x="7456117" y="1572346"/>
            <a:ext cx="577253" cy="577221"/>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16" name="Google Shape;616;p40"/>
          <p:cNvGrpSpPr/>
          <p:nvPr/>
        </p:nvGrpSpPr>
        <p:grpSpPr>
          <a:xfrm>
            <a:off x="3774137" y="2025719"/>
            <a:ext cx="5041762" cy="2470004"/>
            <a:chOff x="4189650" y="2440275"/>
            <a:chExt cx="4195525" cy="2055425"/>
          </a:xfrm>
        </p:grpSpPr>
        <p:sp>
          <p:nvSpPr>
            <p:cNvPr id="617" name="Google Shape;617;p40"/>
            <p:cNvSpPr/>
            <p:nvPr/>
          </p:nvSpPr>
          <p:spPr>
            <a:xfrm>
              <a:off x="4189650" y="4130425"/>
              <a:ext cx="4195525" cy="365275"/>
            </a:xfrm>
            <a:custGeom>
              <a:avLst/>
              <a:gdLst/>
              <a:ahLst/>
              <a:cxnLst/>
              <a:rect l="l" t="t" r="r" b="b"/>
              <a:pathLst>
                <a:path w="167821" h="14611" extrusionOk="0">
                  <a:moveTo>
                    <a:pt x="83894" y="0"/>
                  </a:moveTo>
                  <a:cubicBezTo>
                    <a:pt x="37561" y="0"/>
                    <a:pt x="1" y="3269"/>
                    <a:pt x="1" y="7305"/>
                  </a:cubicBezTo>
                  <a:cubicBezTo>
                    <a:pt x="1" y="11342"/>
                    <a:pt x="37561" y="14611"/>
                    <a:pt x="83894" y="14611"/>
                  </a:cubicBezTo>
                  <a:cubicBezTo>
                    <a:pt x="130227" y="14611"/>
                    <a:pt x="167820" y="11342"/>
                    <a:pt x="167820" y="7305"/>
                  </a:cubicBezTo>
                  <a:cubicBezTo>
                    <a:pt x="167820" y="3269"/>
                    <a:pt x="130227" y="0"/>
                    <a:pt x="83894" y="0"/>
                  </a:cubicBezTo>
                  <a:close/>
                </a:path>
              </a:pathLst>
            </a:custGeom>
            <a:solidFill>
              <a:srgbClr val="443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40"/>
            <p:cNvSpPr/>
            <p:nvPr/>
          </p:nvSpPr>
          <p:spPr>
            <a:xfrm>
              <a:off x="5619000" y="3139700"/>
              <a:ext cx="117625" cy="144300"/>
            </a:xfrm>
            <a:custGeom>
              <a:avLst/>
              <a:gdLst/>
              <a:ahLst/>
              <a:cxnLst/>
              <a:rect l="l" t="t" r="r" b="b"/>
              <a:pathLst>
                <a:path w="4705" h="5772" extrusionOk="0">
                  <a:moveTo>
                    <a:pt x="2202" y="1"/>
                  </a:moveTo>
                  <a:cubicBezTo>
                    <a:pt x="1969" y="1202"/>
                    <a:pt x="1635" y="2202"/>
                    <a:pt x="468" y="2603"/>
                  </a:cubicBezTo>
                  <a:cubicBezTo>
                    <a:pt x="460" y="2604"/>
                    <a:pt x="451" y="2605"/>
                    <a:pt x="442" y="2605"/>
                  </a:cubicBezTo>
                  <a:cubicBezTo>
                    <a:pt x="344" y="2605"/>
                    <a:pt x="212" y="2511"/>
                    <a:pt x="118" y="2511"/>
                  </a:cubicBezTo>
                  <a:cubicBezTo>
                    <a:pt x="49" y="2511"/>
                    <a:pt x="1" y="2562"/>
                    <a:pt x="1" y="2736"/>
                  </a:cubicBezTo>
                  <a:cubicBezTo>
                    <a:pt x="1" y="2970"/>
                    <a:pt x="134" y="3170"/>
                    <a:pt x="368" y="3270"/>
                  </a:cubicBezTo>
                  <a:cubicBezTo>
                    <a:pt x="901" y="3470"/>
                    <a:pt x="1468" y="3670"/>
                    <a:pt x="1735" y="4271"/>
                  </a:cubicBezTo>
                  <a:cubicBezTo>
                    <a:pt x="2002" y="4671"/>
                    <a:pt x="2102" y="5171"/>
                    <a:pt x="2202" y="5772"/>
                  </a:cubicBezTo>
                  <a:cubicBezTo>
                    <a:pt x="2603" y="4371"/>
                    <a:pt x="3203" y="3303"/>
                    <a:pt x="4704" y="2836"/>
                  </a:cubicBezTo>
                  <a:cubicBezTo>
                    <a:pt x="3503" y="2403"/>
                    <a:pt x="2769" y="1835"/>
                    <a:pt x="2536" y="735"/>
                  </a:cubicBezTo>
                  <a:cubicBezTo>
                    <a:pt x="2436" y="535"/>
                    <a:pt x="2336" y="334"/>
                    <a:pt x="2202" y="1"/>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40"/>
            <p:cNvSpPr/>
            <p:nvPr/>
          </p:nvSpPr>
          <p:spPr>
            <a:xfrm>
              <a:off x="5515600" y="2769450"/>
              <a:ext cx="120100" cy="133000"/>
            </a:xfrm>
            <a:custGeom>
              <a:avLst/>
              <a:gdLst/>
              <a:ahLst/>
              <a:cxnLst/>
              <a:rect l="l" t="t" r="r" b="b"/>
              <a:pathLst>
                <a:path w="4804" h="5320" extrusionOk="0">
                  <a:moveTo>
                    <a:pt x="2235" y="0"/>
                  </a:moveTo>
                  <a:cubicBezTo>
                    <a:pt x="1835" y="1368"/>
                    <a:pt x="1401" y="2402"/>
                    <a:pt x="0" y="2569"/>
                  </a:cubicBezTo>
                  <a:cubicBezTo>
                    <a:pt x="0" y="2802"/>
                    <a:pt x="134" y="2902"/>
                    <a:pt x="334" y="2969"/>
                  </a:cubicBezTo>
                  <a:cubicBezTo>
                    <a:pt x="1268" y="3269"/>
                    <a:pt x="1802" y="3903"/>
                    <a:pt x="1969" y="4870"/>
                  </a:cubicBezTo>
                  <a:cubicBezTo>
                    <a:pt x="2069" y="5192"/>
                    <a:pt x="2109" y="5319"/>
                    <a:pt x="2190" y="5319"/>
                  </a:cubicBezTo>
                  <a:cubicBezTo>
                    <a:pt x="2244" y="5319"/>
                    <a:pt x="2316" y="5264"/>
                    <a:pt x="2436" y="5171"/>
                  </a:cubicBezTo>
                  <a:cubicBezTo>
                    <a:pt x="2602" y="3936"/>
                    <a:pt x="3370" y="3169"/>
                    <a:pt x="4804" y="2702"/>
                  </a:cubicBezTo>
                  <a:cubicBezTo>
                    <a:pt x="3236" y="2369"/>
                    <a:pt x="2636" y="1368"/>
                    <a:pt x="2235"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40"/>
            <p:cNvSpPr/>
            <p:nvPr/>
          </p:nvSpPr>
          <p:spPr>
            <a:xfrm>
              <a:off x="6028475" y="3170575"/>
              <a:ext cx="75075" cy="90900"/>
            </a:xfrm>
            <a:custGeom>
              <a:avLst/>
              <a:gdLst/>
              <a:ahLst/>
              <a:cxnLst/>
              <a:rect l="l" t="t" r="r" b="b"/>
              <a:pathLst>
                <a:path w="3003" h="3636" extrusionOk="0">
                  <a:moveTo>
                    <a:pt x="1535" y="0"/>
                  </a:moveTo>
                  <a:cubicBezTo>
                    <a:pt x="1301" y="767"/>
                    <a:pt x="801" y="1268"/>
                    <a:pt x="0" y="1668"/>
                  </a:cubicBezTo>
                  <a:cubicBezTo>
                    <a:pt x="967" y="1935"/>
                    <a:pt x="1301" y="2569"/>
                    <a:pt x="1535" y="3636"/>
                  </a:cubicBezTo>
                  <a:cubicBezTo>
                    <a:pt x="1835" y="2535"/>
                    <a:pt x="2202" y="1901"/>
                    <a:pt x="3002" y="1701"/>
                  </a:cubicBezTo>
                  <a:cubicBezTo>
                    <a:pt x="2435" y="1234"/>
                    <a:pt x="1801" y="834"/>
                    <a:pt x="1535"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40"/>
            <p:cNvSpPr/>
            <p:nvPr/>
          </p:nvSpPr>
          <p:spPr>
            <a:xfrm>
              <a:off x="6304500" y="3626725"/>
              <a:ext cx="88425" cy="103425"/>
            </a:xfrm>
            <a:custGeom>
              <a:avLst/>
              <a:gdLst/>
              <a:ahLst/>
              <a:cxnLst/>
              <a:rect l="l" t="t" r="r" b="b"/>
              <a:pathLst>
                <a:path w="3537" h="4137" extrusionOk="0">
                  <a:moveTo>
                    <a:pt x="1568" y="0"/>
                  </a:moveTo>
                  <a:cubicBezTo>
                    <a:pt x="1401" y="1068"/>
                    <a:pt x="1034" y="1802"/>
                    <a:pt x="0" y="2002"/>
                  </a:cubicBezTo>
                  <a:cubicBezTo>
                    <a:pt x="267" y="2669"/>
                    <a:pt x="1134" y="2702"/>
                    <a:pt x="1335" y="3436"/>
                  </a:cubicBezTo>
                  <a:cubicBezTo>
                    <a:pt x="1435" y="3603"/>
                    <a:pt x="1535" y="3803"/>
                    <a:pt x="1668" y="4137"/>
                  </a:cubicBezTo>
                  <a:cubicBezTo>
                    <a:pt x="2002" y="3203"/>
                    <a:pt x="2435" y="2502"/>
                    <a:pt x="3536" y="2102"/>
                  </a:cubicBezTo>
                  <a:cubicBezTo>
                    <a:pt x="2302" y="1768"/>
                    <a:pt x="1968" y="901"/>
                    <a:pt x="1568"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40"/>
            <p:cNvSpPr/>
            <p:nvPr/>
          </p:nvSpPr>
          <p:spPr>
            <a:xfrm>
              <a:off x="6840700" y="3392400"/>
              <a:ext cx="90925" cy="111750"/>
            </a:xfrm>
            <a:custGeom>
              <a:avLst/>
              <a:gdLst/>
              <a:ahLst/>
              <a:cxnLst/>
              <a:rect l="l" t="t" r="r" b="b"/>
              <a:pathLst>
                <a:path w="3637" h="4470" extrusionOk="0">
                  <a:moveTo>
                    <a:pt x="1769" y="0"/>
                  </a:moveTo>
                  <a:cubicBezTo>
                    <a:pt x="1602" y="1168"/>
                    <a:pt x="1135" y="1835"/>
                    <a:pt x="1" y="2168"/>
                  </a:cubicBezTo>
                  <a:cubicBezTo>
                    <a:pt x="1135" y="2535"/>
                    <a:pt x="1569" y="3236"/>
                    <a:pt x="1802" y="4470"/>
                  </a:cubicBezTo>
                  <a:cubicBezTo>
                    <a:pt x="2102" y="3302"/>
                    <a:pt x="2569" y="2569"/>
                    <a:pt x="3637" y="2168"/>
                  </a:cubicBezTo>
                  <a:cubicBezTo>
                    <a:pt x="2569" y="1801"/>
                    <a:pt x="2102" y="1067"/>
                    <a:pt x="1769"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40"/>
            <p:cNvSpPr/>
            <p:nvPr/>
          </p:nvSpPr>
          <p:spPr>
            <a:xfrm>
              <a:off x="6178575" y="2993775"/>
              <a:ext cx="25" cy="25"/>
            </a:xfrm>
            <a:custGeom>
              <a:avLst/>
              <a:gdLst/>
              <a:ahLst/>
              <a:cxnLst/>
              <a:rect l="l" t="t" r="r" b="b"/>
              <a:pathLst>
                <a:path w="1" h="1" extrusionOk="0">
                  <a:moveTo>
                    <a:pt x="0" y="0"/>
                  </a:moveTo>
                  <a:lnTo>
                    <a:pt x="0" y="0"/>
                  </a:lnTo>
                  <a:lnTo>
                    <a:pt x="0" y="0"/>
                  </a:lnTo>
                  <a:close/>
                </a:path>
              </a:pathLst>
            </a:custGeom>
            <a:solidFill>
              <a:srgbClr val="CCD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40"/>
            <p:cNvSpPr/>
            <p:nvPr/>
          </p:nvSpPr>
          <p:spPr>
            <a:xfrm>
              <a:off x="6226950" y="3639225"/>
              <a:ext cx="110925" cy="147625"/>
            </a:xfrm>
            <a:custGeom>
              <a:avLst/>
              <a:gdLst/>
              <a:ahLst/>
              <a:cxnLst/>
              <a:rect l="l" t="t" r="r" b="b"/>
              <a:pathLst>
                <a:path w="4437" h="5905" extrusionOk="0">
                  <a:moveTo>
                    <a:pt x="2402" y="1"/>
                  </a:moveTo>
                  <a:cubicBezTo>
                    <a:pt x="2202" y="1302"/>
                    <a:pt x="1601" y="2336"/>
                    <a:pt x="0" y="2836"/>
                  </a:cubicBezTo>
                  <a:cubicBezTo>
                    <a:pt x="1668" y="3236"/>
                    <a:pt x="2168" y="4304"/>
                    <a:pt x="2435" y="5905"/>
                  </a:cubicBezTo>
                  <a:cubicBezTo>
                    <a:pt x="2735" y="4404"/>
                    <a:pt x="3336" y="3470"/>
                    <a:pt x="4437" y="2936"/>
                  </a:cubicBezTo>
                  <a:cubicBezTo>
                    <a:pt x="4236" y="2202"/>
                    <a:pt x="3369" y="2169"/>
                    <a:pt x="3102" y="1502"/>
                  </a:cubicBezTo>
                  <a:cubicBezTo>
                    <a:pt x="2869" y="1002"/>
                    <a:pt x="2635" y="501"/>
                    <a:pt x="2402" y="1"/>
                  </a:cubicBezTo>
                  <a:close/>
                </a:path>
              </a:pathLst>
            </a:custGeom>
            <a:solidFill>
              <a:srgbClr val="CCD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40"/>
            <p:cNvSpPr/>
            <p:nvPr/>
          </p:nvSpPr>
          <p:spPr>
            <a:xfrm>
              <a:off x="6407075" y="3825950"/>
              <a:ext cx="1752925" cy="415425"/>
            </a:xfrm>
            <a:custGeom>
              <a:avLst/>
              <a:gdLst/>
              <a:ahLst/>
              <a:cxnLst/>
              <a:rect l="l" t="t" r="r" b="b"/>
              <a:pathLst>
                <a:path w="70117" h="16617" extrusionOk="0">
                  <a:moveTo>
                    <a:pt x="22824" y="1"/>
                  </a:moveTo>
                  <a:cubicBezTo>
                    <a:pt x="21576" y="1"/>
                    <a:pt x="20330" y="217"/>
                    <a:pt x="19114" y="404"/>
                  </a:cubicBezTo>
                  <a:cubicBezTo>
                    <a:pt x="13210" y="1238"/>
                    <a:pt x="7706" y="3106"/>
                    <a:pt x="3102" y="7042"/>
                  </a:cubicBezTo>
                  <a:cubicBezTo>
                    <a:pt x="1935" y="8010"/>
                    <a:pt x="667" y="8977"/>
                    <a:pt x="0" y="10445"/>
                  </a:cubicBezTo>
                  <a:cubicBezTo>
                    <a:pt x="34" y="10778"/>
                    <a:pt x="267" y="10945"/>
                    <a:pt x="534" y="11045"/>
                  </a:cubicBezTo>
                  <a:cubicBezTo>
                    <a:pt x="2569" y="12079"/>
                    <a:pt x="3970" y="13714"/>
                    <a:pt x="5071" y="15682"/>
                  </a:cubicBezTo>
                  <a:cubicBezTo>
                    <a:pt x="5237" y="16049"/>
                    <a:pt x="5437" y="16416"/>
                    <a:pt x="5871" y="16516"/>
                  </a:cubicBezTo>
                  <a:cubicBezTo>
                    <a:pt x="6046" y="16543"/>
                    <a:pt x="6220" y="16556"/>
                    <a:pt x="6394" y="16556"/>
                  </a:cubicBezTo>
                  <a:cubicBezTo>
                    <a:pt x="6854" y="16556"/>
                    <a:pt x="7313" y="16470"/>
                    <a:pt x="7772" y="16349"/>
                  </a:cubicBezTo>
                  <a:cubicBezTo>
                    <a:pt x="12609" y="15081"/>
                    <a:pt x="17613" y="14681"/>
                    <a:pt x="22583" y="14548"/>
                  </a:cubicBezTo>
                  <a:cubicBezTo>
                    <a:pt x="22891" y="14542"/>
                    <a:pt x="23199" y="14539"/>
                    <a:pt x="23507" y="14539"/>
                  </a:cubicBezTo>
                  <a:cubicBezTo>
                    <a:pt x="26735" y="14539"/>
                    <a:pt x="29963" y="14843"/>
                    <a:pt x="33191" y="15148"/>
                  </a:cubicBezTo>
                  <a:cubicBezTo>
                    <a:pt x="37694" y="15615"/>
                    <a:pt x="42197" y="16015"/>
                    <a:pt x="46700" y="16416"/>
                  </a:cubicBezTo>
                  <a:cubicBezTo>
                    <a:pt x="47467" y="16416"/>
                    <a:pt x="48235" y="16616"/>
                    <a:pt x="49002" y="16616"/>
                  </a:cubicBezTo>
                  <a:lnTo>
                    <a:pt x="68883" y="16616"/>
                  </a:lnTo>
                  <a:cubicBezTo>
                    <a:pt x="68949" y="16616"/>
                    <a:pt x="69016" y="16616"/>
                    <a:pt x="69083" y="16616"/>
                  </a:cubicBezTo>
                  <a:cubicBezTo>
                    <a:pt x="69448" y="16616"/>
                    <a:pt x="69807" y="16593"/>
                    <a:pt x="70117" y="16282"/>
                  </a:cubicBezTo>
                  <a:cubicBezTo>
                    <a:pt x="70050" y="16015"/>
                    <a:pt x="69984" y="15682"/>
                    <a:pt x="69917" y="15381"/>
                  </a:cubicBezTo>
                  <a:cubicBezTo>
                    <a:pt x="69817" y="14981"/>
                    <a:pt x="69717" y="14614"/>
                    <a:pt x="69583" y="14214"/>
                  </a:cubicBezTo>
                  <a:cubicBezTo>
                    <a:pt x="69362" y="14317"/>
                    <a:pt x="69133" y="14349"/>
                    <a:pt x="68904" y="14349"/>
                  </a:cubicBezTo>
                  <a:cubicBezTo>
                    <a:pt x="68616" y="14349"/>
                    <a:pt x="68327" y="14299"/>
                    <a:pt x="68049" y="14281"/>
                  </a:cubicBezTo>
                  <a:lnTo>
                    <a:pt x="68583" y="14281"/>
                  </a:lnTo>
                  <a:cubicBezTo>
                    <a:pt x="68694" y="14292"/>
                    <a:pt x="68805" y="14303"/>
                    <a:pt x="68915" y="14303"/>
                  </a:cubicBezTo>
                  <a:cubicBezTo>
                    <a:pt x="69135" y="14303"/>
                    <a:pt x="69350" y="14258"/>
                    <a:pt x="69550" y="14081"/>
                  </a:cubicBezTo>
                  <a:cubicBezTo>
                    <a:pt x="69150" y="13280"/>
                    <a:pt x="68716" y="12479"/>
                    <a:pt x="68449" y="11612"/>
                  </a:cubicBezTo>
                  <a:cubicBezTo>
                    <a:pt x="68015" y="10211"/>
                    <a:pt x="66681" y="9411"/>
                    <a:pt x="66147" y="8076"/>
                  </a:cubicBezTo>
                  <a:cubicBezTo>
                    <a:pt x="65814" y="7242"/>
                    <a:pt x="65447" y="6408"/>
                    <a:pt x="64713" y="5841"/>
                  </a:cubicBezTo>
                  <a:cubicBezTo>
                    <a:pt x="64380" y="5574"/>
                    <a:pt x="64013" y="5474"/>
                    <a:pt x="63579" y="5408"/>
                  </a:cubicBezTo>
                  <a:cubicBezTo>
                    <a:pt x="58942" y="4907"/>
                    <a:pt x="54339" y="4007"/>
                    <a:pt x="49736" y="3206"/>
                  </a:cubicBezTo>
                  <a:cubicBezTo>
                    <a:pt x="47201" y="2772"/>
                    <a:pt x="44699" y="2205"/>
                    <a:pt x="42164" y="1705"/>
                  </a:cubicBezTo>
                  <a:cubicBezTo>
                    <a:pt x="37060" y="738"/>
                    <a:pt x="31956" y="4"/>
                    <a:pt x="26753" y="4"/>
                  </a:cubicBezTo>
                  <a:lnTo>
                    <a:pt x="23083" y="4"/>
                  </a:lnTo>
                  <a:cubicBezTo>
                    <a:pt x="22997" y="2"/>
                    <a:pt x="22910" y="1"/>
                    <a:pt x="22824" y="1"/>
                  </a:cubicBezTo>
                  <a:close/>
                </a:path>
              </a:pathLst>
            </a:custGeom>
            <a:solidFill>
              <a:srgbClr val="CDB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40"/>
            <p:cNvSpPr/>
            <p:nvPr/>
          </p:nvSpPr>
          <p:spPr>
            <a:xfrm>
              <a:off x="4501550" y="3782850"/>
              <a:ext cx="1831325" cy="458825"/>
            </a:xfrm>
            <a:custGeom>
              <a:avLst/>
              <a:gdLst/>
              <a:ahLst/>
              <a:cxnLst/>
              <a:rect l="l" t="t" r="r" b="b"/>
              <a:pathLst>
                <a:path w="73253" h="18353" extrusionOk="0">
                  <a:moveTo>
                    <a:pt x="49783" y="1"/>
                  </a:moveTo>
                  <a:cubicBezTo>
                    <a:pt x="46677" y="1"/>
                    <a:pt x="43592" y="294"/>
                    <a:pt x="40529" y="694"/>
                  </a:cubicBezTo>
                  <a:cubicBezTo>
                    <a:pt x="33658" y="1628"/>
                    <a:pt x="26953" y="3296"/>
                    <a:pt x="20215" y="4697"/>
                  </a:cubicBezTo>
                  <a:cubicBezTo>
                    <a:pt x="15845" y="5597"/>
                    <a:pt x="11475" y="6364"/>
                    <a:pt x="7105" y="7098"/>
                  </a:cubicBezTo>
                  <a:cubicBezTo>
                    <a:pt x="6505" y="7165"/>
                    <a:pt x="5938" y="7232"/>
                    <a:pt x="5404" y="7565"/>
                  </a:cubicBezTo>
                  <a:cubicBezTo>
                    <a:pt x="4904" y="7966"/>
                    <a:pt x="4770" y="8599"/>
                    <a:pt x="4437" y="9133"/>
                  </a:cubicBezTo>
                  <a:cubicBezTo>
                    <a:pt x="3970" y="9934"/>
                    <a:pt x="3669" y="11034"/>
                    <a:pt x="2969" y="11535"/>
                  </a:cubicBezTo>
                  <a:cubicBezTo>
                    <a:pt x="2168" y="12135"/>
                    <a:pt x="1902" y="12836"/>
                    <a:pt x="1635" y="13636"/>
                  </a:cubicBezTo>
                  <a:cubicBezTo>
                    <a:pt x="1234" y="14737"/>
                    <a:pt x="801" y="15838"/>
                    <a:pt x="400" y="16939"/>
                  </a:cubicBezTo>
                  <a:cubicBezTo>
                    <a:pt x="512" y="17050"/>
                    <a:pt x="646" y="17093"/>
                    <a:pt x="788" y="17108"/>
                  </a:cubicBezTo>
                  <a:lnTo>
                    <a:pt x="788" y="17108"/>
                  </a:lnTo>
                  <a:cubicBezTo>
                    <a:pt x="583" y="17116"/>
                    <a:pt x="381" y="17150"/>
                    <a:pt x="200" y="17306"/>
                  </a:cubicBezTo>
                  <a:cubicBezTo>
                    <a:pt x="134" y="17539"/>
                    <a:pt x="67" y="17806"/>
                    <a:pt x="0" y="18039"/>
                  </a:cubicBezTo>
                  <a:cubicBezTo>
                    <a:pt x="289" y="18306"/>
                    <a:pt x="638" y="18351"/>
                    <a:pt x="986" y="18351"/>
                  </a:cubicBezTo>
                  <a:cubicBezTo>
                    <a:pt x="1160" y="18351"/>
                    <a:pt x="1334" y="18340"/>
                    <a:pt x="1501" y="18340"/>
                  </a:cubicBezTo>
                  <a:cubicBezTo>
                    <a:pt x="2225" y="18330"/>
                    <a:pt x="2949" y="18327"/>
                    <a:pt x="3672" y="18327"/>
                  </a:cubicBezTo>
                  <a:cubicBezTo>
                    <a:pt x="5650" y="18327"/>
                    <a:pt x="7627" y="18353"/>
                    <a:pt x="9604" y="18353"/>
                  </a:cubicBezTo>
                  <a:cubicBezTo>
                    <a:pt x="12040" y="18353"/>
                    <a:pt x="14476" y="18314"/>
                    <a:pt x="16912" y="18140"/>
                  </a:cubicBezTo>
                  <a:cubicBezTo>
                    <a:pt x="19748" y="17906"/>
                    <a:pt x="22616" y="17773"/>
                    <a:pt x="25452" y="17606"/>
                  </a:cubicBezTo>
                  <a:cubicBezTo>
                    <a:pt x="28454" y="17406"/>
                    <a:pt x="31456" y="17172"/>
                    <a:pt x="34458" y="16972"/>
                  </a:cubicBezTo>
                  <a:cubicBezTo>
                    <a:pt x="38594" y="16672"/>
                    <a:pt x="42731" y="16405"/>
                    <a:pt x="46900" y="16272"/>
                  </a:cubicBezTo>
                  <a:cubicBezTo>
                    <a:pt x="47176" y="16264"/>
                    <a:pt x="47453" y="16261"/>
                    <a:pt x="47729" y="16261"/>
                  </a:cubicBezTo>
                  <a:cubicBezTo>
                    <a:pt x="50021" y="16261"/>
                    <a:pt x="52313" y="16490"/>
                    <a:pt x="54606" y="16638"/>
                  </a:cubicBezTo>
                  <a:cubicBezTo>
                    <a:pt x="57408" y="16839"/>
                    <a:pt x="60176" y="17206"/>
                    <a:pt x="62845" y="18073"/>
                  </a:cubicBezTo>
                  <a:cubicBezTo>
                    <a:pt x="63054" y="18119"/>
                    <a:pt x="63279" y="18182"/>
                    <a:pt x="63498" y="18182"/>
                  </a:cubicBezTo>
                  <a:cubicBezTo>
                    <a:pt x="63594" y="18182"/>
                    <a:pt x="63688" y="18170"/>
                    <a:pt x="63779" y="18140"/>
                  </a:cubicBezTo>
                  <a:cubicBezTo>
                    <a:pt x="64213" y="17973"/>
                    <a:pt x="64346" y="17572"/>
                    <a:pt x="64513" y="17206"/>
                  </a:cubicBezTo>
                  <a:cubicBezTo>
                    <a:pt x="66081" y="14203"/>
                    <a:pt x="68516" y="12469"/>
                    <a:pt x="71918" y="12102"/>
                  </a:cubicBezTo>
                  <a:cubicBezTo>
                    <a:pt x="72385" y="12069"/>
                    <a:pt x="72919" y="12102"/>
                    <a:pt x="73252" y="11568"/>
                  </a:cubicBezTo>
                  <a:cubicBezTo>
                    <a:pt x="73252" y="11135"/>
                    <a:pt x="73019" y="10734"/>
                    <a:pt x="72819" y="10367"/>
                  </a:cubicBezTo>
                  <a:cubicBezTo>
                    <a:pt x="70884" y="6831"/>
                    <a:pt x="67982" y="4330"/>
                    <a:pt x="64379" y="2595"/>
                  </a:cubicBezTo>
                  <a:cubicBezTo>
                    <a:pt x="60510" y="760"/>
                    <a:pt x="56340" y="327"/>
                    <a:pt x="52137" y="60"/>
                  </a:cubicBezTo>
                  <a:cubicBezTo>
                    <a:pt x="51351" y="20"/>
                    <a:pt x="50566" y="1"/>
                    <a:pt x="49783" y="1"/>
                  </a:cubicBezTo>
                  <a:close/>
                </a:path>
              </a:pathLst>
            </a:custGeom>
            <a:solidFill>
              <a:srgbClr val="CDB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40"/>
            <p:cNvSpPr/>
            <p:nvPr/>
          </p:nvSpPr>
          <p:spPr>
            <a:xfrm>
              <a:off x="7130925" y="3020450"/>
              <a:ext cx="502050" cy="271450"/>
            </a:xfrm>
            <a:custGeom>
              <a:avLst/>
              <a:gdLst/>
              <a:ahLst/>
              <a:cxnLst/>
              <a:rect l="l" t="t" r="r" b="b"/>
              <a:pathLst>
                <a:path w="20082" h="10858" extrusionOk="0">
                  <a:moveTo>
                    <a:pt x="20081" y="1"/>
                  </a:moveTo>
                  <a:lnTo>
                    <a:pt x="20081" y="1"/>
                  </a:lnTo>
                  <a:cubicBezTo>
                    <a:pt x="18980" y="401"/>
                    <a:pt x="18013" y="768"/>
                    <a:pt x="17079" y="1135"/>
                  </a:cubicBezTo>
                  <a:cubicBezTo>
                    <a:pt x="14511" y="2369"/>
                    <a:pt x="11942" y="3570"/>
                    <a:pt x="9407" y="4871"/>
                  </a:cubicBezTo>
                  <a:cubicBezTo>
                    <a:pt x="6438" y="6372"/>
                    <a:pt x="3569" y="7973"/>
                    <a:pt x="834" y="9908"/>
                  </a:cubicBezTo>
                  <a:cubicBezTo>
                    <a:pt x="701" y="10308"/>
                    <a:pt x="0" y="10241"/>
                    <a:pt x="100" y="10842"/>
                  </a:cubicBezTo>
                  <a:cubicBezTo>
                    <a:pt x="148" y="10852"/>
                    <a:pt x="194" y="10857"/>
                    <a:pt x="239" y="10857"/>
                  </a:cubicBezTo>
                  <a:cubicBezTo>
                    <a:pt x="476" y="10857"/>
                    <a:pt x="677" y="10726"/>
                    <a:pt x="901" y="10642"/>
                  </a:cubicBezTo>
                  <a:cubicBezTo>
                    <a:pt x="3336" y="9808"/>
                    <a:pt x="5804" y="9107"/>
                    <a:pt x="8306" y="8507"/>
                  </a:cubicBezTo>
                  <a:cubicBezTo>
                    <a:pt x="11242" y="7806"/>
                    <a:pt x="14177" y="7206"/>
                    <a:pt x="17112" y="6706"/>
                  </a:cubicBezTo>
                  <a:cubicBezTo>
                    <a:pt x="17546" y="6605"/>
                    <a:pt x="18180" y="6772"/>
                    <a:pt x="18380" y="6105"/>
                  </a:cubicBezTo>
                  <a:cubicBezTo>
                    <a:pt x="18914" y="4104"/>
                    <a:pt x="19481" y="2136"/>
                    <a:pt x="20081" y="1"/>
                  </a:cubicBezTo>
                  <a:close/>
                </a:path>
              </a:pathLst>
            </a:custGeom>
            <a:solidFill>
              <a:srgbClr val="BEA3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40"/>
            <p:cNvSpPr/>
            <p:nvPr/>
          </p:nvSpPr>
          <p:spPr>
            <a:xfrm>
              <a:off x="7100900" y="3268125"/>
              <a:ext cx="52550" cy="37550"/>
            </a:xfrm>
            <a:custGeom>
              <a:avLst/>
              <a:gdLst/>
              <a:ahLst/>
              <a:cxnLst/>
              <a:rect l="l" t="t" r="r" b="b"/>
              <a:pathLst>
                <a:path w="2102" h="1502" extrusionOk="0">
                  <a:moveTo>
                    <a:pt x="2035" y="1"/>
                  </a:moveTo>
                  <a:lnTo>
                    <a:pt x="2035" y="1"/>
                  </a:lnTo>
                  <a:cubicBezTo>
                    <a:pt x="1335" y="434"/>
                    <a:pt x="534" y="801"/>
                    <a:pt x="0" y="1502"/>
                  </a:cubicBezTo>
                  <a:cubicBezTo>
                    <a:pt x="467" y="1402"/>
                    <a:pt x="868" y="1168"/>
                    <a:pt x="1301" y="935"/>
                  </a:cubicBezTo>
                  <a:cubicBezTo>
                    <a:pt x="1335" y="434"/>
                    <a:pt x="2102" y="535"/>
                    <a:pt x="2035" y="1"/>
                  </a:cubicBezTo>
                  <a:close/>
                </a:path>
              </a:pathLst>
            </a:custGeom>
            <a:solidFill>
              <a:srgbClr val="92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40"/>
            <p:cNvSpPr/>
            <p:nvPr/>
          </p:nvSpPr>
          <p:spPr>
            <a:xfrm>
              <a:off x="6521325" y="4225350"/>
              <a:ext cx="1676225" cy="76500"/>
            </a:xfrm>
            <a:custGeom>
              <a:avLst/>
              <a:gdLst/>
              <a:ahLst/>
              <a:cxnLst/>
              <a:rect l="l" t="t" r="r" b="b"/>
              <a:pathLst>
                <a:path w="67049" h="3060" extrusionOk="0">
                  <a:moveTo>
                    <a:pt x="16332" y="1"/>
                  </a:moveTo>
                  <a:cubicBezTo>
                    <a:pt x="11897" y="1"/>
                    <a:pt x="7464" y="37"/>
                    <a:pt x="3036" y="173"/>
                  </a:cubicBezTo>
                  <a:cubicBezTo>
                    <a:pt x="2402" y="373"/>
                    <a:pt x="1768" y="339"/>
                    <a:pt x="1134" y="373"/>
                  </a:cubicBezTo>
                  <a:cubicBezTo>
                    <a:pt x="934" y="606"/>
                    <a:pt x="1034" y="840"/>
                    <a:pt x="1101" y="1073"/>
                  </a:cubicBezTo>
                  <a:cubicBezTo>
                    <a:pt x="1199" y="1489"/>
                    <a:pt x="1207" y="1815"/>
                    <a:pt x="902" y="1815"/>
                  </a:cubicBezTo>
                  <a:cubicBezTo>
                    <a:pt x="791" y="1815"/>
                    <a:pt x="639" y="1772"/>
                    <a:pt x="434" y="1674"/>
                  </a:cubicBezTo>
                  <a:cubicBezTo>
                    <a:pt x="369" y="1637"/>
                    <a:pt x="314" y="1620"/>
                    <a:pt x="268" y="1620"/>
                  </a:cubicBezTo>
                  <a:cubicBezTo>
                    <a:pt x="150" y="1620"/>
                    <a:pt x="91" y="1730"/>
                    <a:pt x="67" y="1874"/>
                  </a:cubicBezTo>
                  <a:cubicBezTo>
                    <a:pt x="0" y="2641"/>
                    <a:pt x="534" y="2841"/>
                    <a:pt x="1101" y="2941"/>
                  </a:cubicBezTo>
                  <a:cubicBezTo>
                    <a:pt x="1494" y="3016"/>
                    <a:pt x="1888" y="3060"/>
                    <a:pt x="2287" y="3060"/>
                  </a:cubicBezTo>
                  <a:cubicBezTo>
                    <a:pt x="2599" y="3060"/>
                    <a:pt x="2914" y="3033"/>
                    <a:pt x="3236" y="2975"/>
                  </a:cubicBezTo>
                  <a:cubicBezTo>
                    <a:pt x="3412" y="2816"/>
                    <a:pt x="3617" y="2778"/>
                    <a:pt x="3825" y="2778"/>
                  </a:cubicBezTo>
                  <a:cubicBezTo>
                    <a:pt x="4010" y="2778"/>
                    <a:pt x="4197" y="2808"/>
                    <a:pt x="4370" y="2808"/>
                  </a:cubicBezTo>
                  <a:lnTo>
                    <a:pt x="65380" y="2808"/>
                  </a:lnTo>
                  <a:cubicBezTo>
                    <a:pt x="66414" y="2808"/>
                    <a:pt x="66948" y="2408"/>
                    <a:pt x="67015" y="1674"/>
                  </a:cubicBezTo>
                  <a:cubicBezTo>
                    <a:pt x="67048" y="940"/>
                    <a:pt x="66548" y="473"/>
                    <a:pt x="65547" y="339"/>
                  </a:cubicBezTo>
                  <a:cubicBezTo>
                    <a:pt x="65013" y="339"/>
                    <a:pt x="64480" y="373"/>
                    <a:pt x="63979" y="373"/>
                  </a:cubicBezTo>
                  <a:cubicBezTo>
                    <a:pt x="62650" y="355"/>
                    <a:pt x="61323" y="349"/>
                    <a:pt x="59996" y="349"/>
                  </a:cubicBezTo>
                  <a:cubicBezTo>
                    <a:pt x="57275" y="349"/>
                    <a:pt x="54558" y="374"/>
                    <a:pt x="51840" y="374"/>
                  </a:cubicBezTo>
                  <a:cubicBezTo>
                    <a:pt x="48562" y="374"/>
                    <a:pt x="45283" y="337"/>
                    <a:pt x="41997" y="173"/>
                  </a:cubicBezTo>
                  <a:cubicBezTo>
                    <a:pt x="41776" y="246"/>
                    <a:pt x="41534" y="269"/>
                    <a:pt x="41294" y="269"/>
                  </a:cubicBezTo>
                  <a:cubicBezTo>
                    <a:pt x="41101" y="269"/>
                    <a:pt x="40908" y="254"/>
                    <a:pt x="40729" y="239"/>
                  </a:cubicBezTo>
                  <a:cubicBezTo>
                    <a:pt x="39095" y="106"/>
                    <a:pt x="37427" y="39"/>
                    <a:pt x="35792" y="39"/>
                  </a:cubicBezTo>
                  <a:cubicBezTo>
                    <a:pt x="34481" y="47"/>
                    <a:pt x="33169" y="50"/>
                    <a:pt x="31856" y="50"/>
                  </a:cubicBezTo>
                  <a:cubicBezTo>
                    <a:pt x="26685" y="50"/>
                    <a:pt x="21508" y="1"/>
                    <a:pt x="16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40"/>
            <p:cNvSpPr/>
            <p:nvPr/>
          </p:nvSpPr>
          <p:spPr>
            <a:xfrm>
              <a:off x="4464025" y="4225475"/>
              <a:ext cx="1682875" cy="79250"/>
            </a:xfrm>
            <a:custGeom>
              <a:avLst/>
              <a:gdLst/>
              <a:ahLst/>
              <a:cxnLst/>
              <a:rect l="l" t="t" r="r" b="b"/>
              <a:pathLst>
                <a:path w="67315" h="3170" extrusionOk="0">
                  <a:moveTo>
                    <a:pt x="62178" y="1"/>
                  </a:moveTo>
                  <a:cubicBezTo>
                    <a:pt x="50403" y="34"/>
                    <a:pt x="38628" y="34"/>
                    <a:pt x="26853" y="34"/>
                  </a:cubicBezTo>
                  <a:cubicBezTo>
                    <a:pt x="25518" y="34"/>
                    <a:pt x="24184" y="101"/>
                    <a:pt x="22850" y="101"/>
                  </a:cubicBezTo>
                  <a:cubicBezTo>
                    <a:pt x="21837" y="125"/>
                    <a:pt x="20807" y="248"/>
                    <a:pt x="19785" y="248"/>
                  </a:cubicBezTo>
                  <a:cubicBezTo>
                    <a:pt x="19359" y="248"/>
                    <a:pt x="18935" y="227"/>
                    <a:pt x="18513" y="168"/>
                  </a:cubicBezTo>
                  <a:cubicBezTo>
                    <a:pt x="18157" y="168"/>
                    <a:pt x="17802" y="153"/>
                    <a:pt x="17446" y="153"/>
                  </a:cubicBezTo>
                  <a:cubicBezTo>
                    <a:pt x="17268" y="153"/>
                    <a:pt x="17090" y="157"/>
                    <a:pt x="16912" y="168"/>
                  </a:cubicBezTo>
                  <a:cubicBezTo>
                    <a:pt x="14574" y="335"/>
                    <a:pt x="12235" y="377"/>
                    <a:pt x="9897" y="377"/>
                  </a:cubicBezTo>
                  <a:cubicBezTo>
                    <a:pt x="7461" y="377"/>
                    <a:pt x="5025" y="331"/>
                    <a:pt x="2589" y="331"/>
                  </a:cubicBezTo>
                  <a:cubicBezTo>
                    <a:pt x="2226" y="331"/>
                    <a:pt x="1864" y="332"/>
                    <a:pt x="1501" y="334"/>
                  </a:cubicBezTo>
                  <a:cubicBezTo>
                    <a:pt x="901" y="368"/>
                    <a:pt x="400" y="535"/>
                    <a:pt x="167" y="1168"/>
                  </a:cubicBezTo>
                  <a:cubicBezTo>
                    <a:pt x="0" y="1635"/>
                    <a:pt x="100" y="2036"/>
                    <a:pt x="400" y="2403"/>
                  </a:cubicBezTo>
                  <a:cubicBezTo>
                    <a:pt x="718" y="2778"/>
                    <a:pt x="1137" y="2804"/>
                    <a:pt x="1568" y="2804"/>
                  </a:cubicBezTo>
                  <a:cubicBezTo>
                    <a:pt x="1635" y="2804"/>
                    <a:pt x="1701" y="2803"/>
                    <a:pt x="1768" y="2803"/>
                  </a:cubicBezTo>
                  <a:lnTo>
                    <a:pt x="61944" y="2803"/>
                  </a:lnTo>
                  <a:cubicBezTo>
                    <a:pt x="62111" y="2803"/>
                    <a:pt x="62283" y="2778"/>
                    <a:pt x="62444" y="2778"/>
                  </a:cubicBezTo>
                  <a:cubicBezTo>
                    <a:pt x="62703" y="2778"/>
                    <a:pt x="62935" y="2841"/>
                    <a:pt x="63078" y="3170"/>
                  </a:cubicBezTo>
                  <a:cubicBezTo>
                    <a:pt x="63586" y="3038"/>
                    <a:pt x="64105" y="3023"/>
                    <a:pt x="64622" y="3023"/>
                  </a:cubicBezTo>
                  <a:cubicBezTo>
                    <a:pt x="64774" y="3023"/>
                    <a:pt x="64927" y="3024"/>
                    <a:pt x="65079" y="3024"/>
                  </a:cubicBezTo>
                  <a:cubicBezTo>
                    <a:pt x="65325" y="3024"/>
                    <a:pt x="65571" y="3021"/>
                    <a:pt x="65814" y="3003"/>
                  </a:cubicBezTo>
                  <a:cubicBezTo>
                    <a:pt x="66481" y="2936"/>
                    <a:pt x="66915" y="2603"/>
                    <a:pt x="67148" y="1969"/>
                  </a:cubicBezTo>
                  <a:cubicBezTo>
                    <a:pt x="67315" y="1469"/>
                    <a:pt x="67181" y="1002"/>
                    <a:pt x="66681" y="701"/>
                  </a:cubicBezTo>
                  <a:cubicBezTo>
                    <a:pt x="66617" y="683"/>
                    <a:pt x="66561" y="675"/>
                    <a:pt x="66512" y="675"/>
                  </a:cubicBezTo>
                  <a:cubicBezTo>
                    <a:pt x="66202" y="675"/>
                    <a:pt x="66158" y="1005"/>
                    <a:pt x="66014" y="1235"/>
                  </a:cubicBezTo>
                  <a:cubicBezTo>
                    <a:pt x="65900" y="1434"/>
                    <a:pt x="65835" y="1731"/>
                    <a:pt x="65590" y="1731"/>
                  </a:cubicBezTo>
                  <a:cubicBezTo>
                    <a:pt x="65548" y="1731"/>
                    <a:pt x="65501" y="1722"/>
                    <a:pt x="65447" y="1702"/>
                  </a:cubicBezTo>
                  <a:cubicBezTo>
                    <a:pt x="65113" y="1569"/>
                    <a:pt x="65280" y="1235"/>
                    <a:pt x="65313" y="968"/>
                  </a:cubicBezTo>
                  <a:cubicBezTo>
                    <a:pt x="65347" y="768"/>
                    <a:pt x="65447" y="568"/>
                    <a:pt x="65280" y="368"/>
                  </a:cubicBezTo>
                  <a:cubicBezTo>
                    <a:pt x="65047" y="301"/>
                    <a:pt x="64813" y="234"/>
                    <a:pt x="64580" y="168"/>
                  </a:cubicBezTo>
                  <a:cubicBezTo>
                    <a:pt x="64453" y="183"/>
                    <a:pt x="64328" y="190"/>
                    <a:pt x="64202" y="190"/>
                  </a:cubicBezTo>
                  <a:cubicBezTo>
                    <a:pt x="63535" y="190"/>
                    <a:pt x="62880" y="1"/>
                    <a:pt x="621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40"/>
            <p:cNvSpPr/>
            <p:nvPr/>
          </p:nvSpPr>
          <p:spPr>
            <a:xfrm>
              <a:off x="6086850" y="4076200"/>
              <a:ext cx="473675" cy="203425"/>
            </a:xfrm>
            <a:custGeom>
              <a:avLst/>
              <a:gdLst/>
              <a:ahLst/>
              <a:cxnLst/>
              <a:rect l="l" t="t" r="r" b="b"/>
              <a:pathLst>
                <a:path w="18947" h="8137" extrusionOk="0">
                  <a:moveTo>
                    <a:pt x="9707" y="1"/>
                  </a:moveTo>
                  <a:cubicBezTo>
                    <a:pt x="8173" y="101"/>
                    <a:pt x="6638" y="335"/>
                    <a:pt x="5204" y="1002"/>
                  </a:cubicBezTo>
                  <a:cubicBezTo>
                    <a:pt x="2902" y="2136"/>
                    <a:pt x="1434" y="4037"/>
                    <a:pt x="367" y="6339"/>
                  </a:cubicBezTo>
                  <a:cubicBezTo>
                    <a:pt x="267" y="6639"/>
                    <a:pt x="167" y="6906"/>
                    <a:pt x="100" y="7206"/>
                  </a:cubicBezTo>
                  <a:cubicBezTo>
                    <a:pt x="0" y="7573"/>
                    <a:pt x="67" y="7907"/>
                    <a:pt x="434" y="8073"/>
                  </a:cubicBezTo>
                  <a:cubicBezTo>
                    <a:pt x="508" y="8104"/>
                    <a:pt x="575" y="8118"/>
                    <a:pt x="636" y="8118"/>
                  </a:cubicBezTo>
                  <a:cubicBezTo>
                    <a:pt x="906" y="8118"/>
                    <a:pt x="1059" y="7851"/>
                    <a:pt x="1168" y="7606"/>
                  </a:cubicBezTo>
                  <a:cubicBezTo>
                    <a:pt x="1301" y="7306"/>
                    <a:pt x="1434" y="6973"/>
                    <a:pt x="1568" y="6672"/>
                  </a:cubicBezTo>
                  <a:cubicBezTo>
                    <a:pt x="2949" y="3126"/>
                    <a:pt x="6043" y="1184"/>
                    <a:pt x="9442" y="1184"/>
                  </a:cubicBezTo>
                  <a:cubicBezTo>
                    <a:pt x="10231" y="1184"/>
                    <a:pt x="11037" y="1288"/>
                    <a:pt x="11842" y="1502"/>
                  </a:cubicBezTo>
                  <a:cubicBezTo>
                    <a:pt x="14911" y="2303"/>
                    <a:pt x="16612" y="4671"/>
                    <a:pt x="17613" y="7573"/>
                  </a:cubicBezTo>
                  <a:cubicBezTo>
                    <a:pt x="17793" y="7805"/>
                    <a:pt x="17934" y="8137"/>
                    <a:pt x="18219" y="8137"/>
                  </a:cubicBezTo>
                  <a:cubicBezTo>
                    <a:pt x="18303" y="8137"/>
                    <a:pt x="18400" y="8108"/>
                    <a:pt x="18513" y="8040"/>
                  </a:cubicBezTo>
                  <a:cubicBezTo>
                    <a:pt x="18947" y="7773"/>
                    <a:pt x="18847" y="7340"/>
                    <a:pt x="18680" y="6973"/>
                  </a:cubicBezTo>
                  <a:cubicBezTo>
                    <a:pt x="18613" y="6772"/>
                    <a:pt x="18580" y="6572"/>
                    <a:pt x="18513" y="6372"/>
                  </a:cubicBezTo>
                  <a:cubicBezTo>
                    <a:pt x="17246" y="3870"/>
                    <a:pt x="15578" y="1736"/>
                    <a:pt x="12943" y="568"/>
                  </a:cubicBezTo>
                  <a:cubicBezTo>
                    <a:pt x="12809" y="535"/>
                    <a:pt x="12676" y="501"/>
                    <a:pt x="12542" y="501"/>
                  </a:cubicBezTo>
                  <a:cubicBezTo>
                    <a:pt x="12242" y="401"/>
                    <a:pt x="11942" y="301"/>
                    <a:pt x="11642" y="201"/>
                  </a:cubicBezTo>
                  <a:cubicBezTo>
                    <a:pt x="11275" y="201"/>
                    <a:pt x="10875" y="168"/>
                    <a:pt x="10508" y="134"/>
                  </a:cubicBezTo>
                  <a:cubicBezTo>
                    <a:pt x="10369" y="134"/>
                    <a:pt x="10238" y="156"/>
                    <a:pt x="10113" y="156"/>
                  </a:cubicBezTo>
                  <a:cubicBezTo>
                    <a:pt x="9968" y="156"/>
                    <a:pt x="9833" y="127"/>
                    <a:pt x="97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40"/>
            <p:cNvSpPr/>
            <p:nvPr/>
          </p:nvSpPr>
          <p:spPr>
            <a:xfrm>
              <a:off x="6979150" y="3826875"/>
              <a:ext cx="98425" cy="5025"/>
            </a:xfrm>
            <a:custGeom>
              <a:avLst/>
              <a:gdLst/>
              <a:ahLst/>
              <a:cxnLst/>
              <a:rect l="l" t="t" r="r" b="b"/>
              <a:pathLst>
                <a:path w="3937" h="201" extrusionOk="0">
                  <a:moveTo>
                    <a:pt x="1981" y="0"/>
                  </a:moveTo>
                  <a:cubicBezTo>
                    <a:pt x="1326" y="0"/>
                    <a:pt x="667" y="67"/>
                    <a:pt x="0" y="200"/>
                  </a:cubicBezTo>
                  <a:lnTo>
                    <a:pt x="3936" y="200"/>
                  </a:lnTo>
                  <a:cubicBezTo>
                    <a:pt x="3286" y="67"/>
                    <a:pt x="2635" y="0"/>
                    <a:pt x="1981" y="0"/>
                  </a:cubicBezTo>
                  <a:close/>
                </a:path>
              </a:pathLst>
            </a:custGeom>
            <a:solidFill>
              <a:srgbClr val="CAC8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40"/>
            <p:cNvSpPr/>
            <p:nvPr/>
          </p:nvSpPr>
          <p:spPr>
            <a:xfrm>
              <a:off x="5780800" y="3867675"/>
              <a:ext cx="252700" cy="322800"/>
            </a:xfrm>
            <a:custGeom>
              <a:avLst/>
              <a:gdLst/>
              <a:ahLst/>
              <a:cxnLst/>
              <a:rect l="l" t="t" r="r" b="b"/>
              <a:pathLst>
                <a:path w="10108" h="12912" extrusionOk="0">
                  <a:moveTo>
                    <a:pt x="796" y="1"/>
                  </a:moveTo>
                  <a:cubicBezTo>
                    <a:pt x="675" y="1"/>
                    <a:pt x="555" y="1"/>
                    <a:pt x="434" y="3"/>
                  </a:cubicBezTo>
                  <a:cubicBezTo>
                    <a:pt x="334" y="3"/>
                    <a:pt x="234" y="36"/>
                    <a:pt x="167" y="136"/>
                  </a:cubicBezTo>
                  <a:cubicBezTo>
                    <a:pt x="167" y="1270"/>
                    <a:pt x="167" y="2438"/>
                    <a:pt x="167" y="3605"/>
                  </a:cubicBezTo>
                  <a:cubicBezTo>
                    <a:pt x="0" y="3805"/>
                    <a:pt x="0" y="3972"/>
                    <a:pt x="167" y="4172"/>
                  </a:cubicBezTo>
                  <a:cubicBezTo>
                    <a:pt x="200" y="4306"/>
                    <a:pt x="200" y="4439"/>
                    <a:pt x="200" y="4606"/>
                  </a:cubicBezTo>
                  <a:cubicBezTo>
                    <a:pt x="400" y="5507"/>
                    <a:pt x="133" y="6474"/>
                    <a:pt x="300" y="7375"/>
                  </a:cubicBezTo>
                  <a:cubicBezTo>
                    <a:pt x="300" y="8309"/>
                    <a:pt x="334" y="9243"/>
                    <a:pt x="334" y="10177"/>
                  </a:cubicBezTo>
                  <a:cubicBezTo>
                    <a:pt x="200" y="10377"/>
                    <a:pt x="200" y="10544"/>
                    <a:pt x="334" y="10744"/>
                  </a:cubicBezTo>
                  <a:cubicBezTo>
                    <a:pt x="434" y="11144"/>
                    <a:pt x="234" y="11578"/>
                    <a:pt x="467" y="11978"/>
                  </a:cubicBezTo>
                  <a:cubicBezTo>
                    <a:pt x="1234" y="11678"/>
                    <a:pt x="1801" y="11077"/>
                    <a:pt x="2535" y="10910"/>
                  </a:cubicBezTo>
                  <a:cubicBezTo>
                    <a:pt x="2802" y="10810"/>
                    <a:pt x="3036" y="10777"/>
                    <a:pt x="3269" y="10610"/>
                  </a:cubicBezTo>
                  <a:cubicBezTo>
                    <a:pt x="4361" y="9975"/>
                    <a:pt x="4728" y="9626"/>
                    <a:pt x="5064" y="9626"/>
                  </a:cubicBezTo>
                  <a:cubicBezTo>
                    <a:pt x="5414" y="9626"/>
                    <a:pt x="5730" y="10008"/>
                    <a:pt x="6805" y="10844"/>
                  </a:cubicBezTo>
                  <a:cubicBezTo>
                    <a:pt x="6905" y="10910"/>
                    <a:pt x="6972" y="11011"/>
                    <a:pt x="7072" y="11077"/>
                  </a:cubicBezTo>
                  <a:cubicBezTo>
                    <a:pt x="7405" y="11311"/>
                    <a:pt x="7772" y="11544"/>
                    <a:pt x="8173" y="11644"/>
                  </a:cubicBezTo>
                  <a:cubicBezTo>
                    <a:pt x="8673" y="12045"/>
                    <a:pt x="9207" y="12412"/>
                    <a:pt x="9874" y="12912"/>
                  </a:cubicBezTo>
                  <a:cubicBezTo>
                    <a:pt x="9940" y="9042"/>
                    <a:pt x="10007" y="5407"/>
                    <a:pt x="10074" y="1771"/>
                  </a:cubicBezTo>
                  <a:cubicBezTo>
                    <a:pt x="10107" y="1671"/>
                    <a:pt x="10107" y="1570"/>
                    <a:pt x="10007" y="1470"/>
                  </a:cubicBezTo>
                  <a:cubicBezTo>
                    <a:pt x="9707" y="1237"/>
                    <a:pt x="9340" y="1170"/>
                    <a:pt x="8973" y="1103"/>
                  </a:cubicBezTo>
                  <a:cubicBezTo>
                    <a:pt x="6320" y="368"/>
                    <a:pt x="3575" y="1"/>
                    <a:pt x="7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40"/>
            <p:cNvSpPr/>
            <p:nvPr/>
          </p:nvSpPr>
          <p:spPr>
            <a:xfrm>
              <a:off x="6040975" y="4100925"/>
              <a:ext cx="561250" cy="235500"/>
            </a:xfrm>
            <a:custGeom>
              <a:avLst/>
              <a:gdLst/>
              <a:ahLst/>
              <a:cxnLst/>
              <a:rect l="l" t="t" r="r" b="b"/>
              <a:pathLst>
                <a:path w="22450" h="9420" extrusionOk="0">
                  <a:moveTo>
                    <a:pt x="11467" y="0"/>
                  </a:moveTo>
                  <a:cubicBezTo>
                    <a:pt x="11294" y="0"/>
                    <a:pt x="11119" y="5"/>
                    <a:pt x="10942" y="13"/>
                  </a:cubicBezTo>
                  <a:cubicBezTo>
                    <a:pt x="7639" y="179"/>
                    <a:pt x="5271" y="1747"/>
                    <a:pt x="3636" y="4549"/>
                  </a:cubicBezTo>
                  <a:cubicBezTo>
                    <a:pt x="3470" y="4883"/>
                    <a:pt x="3236" y="5250"/>
                    <a:pt x="3403" y="5683"/>
                  </a:cubicBezTo>
                  <a:cubicBezTo>
                    <a:pt x="3837" y="6017"/>
                    <a:pt x="4103" y="6417"/>
                    <a:pt x="3837" y="6951"/>
                  </a:cubicBezTo>
                  <a:cubicBezTo>
                    <a:pt x="3615" y="7458"/>
                    <a:pt x="3213" y="7754"/>
                    <a:pt x="2630" y="7754"/>
                  </a:cubicBezTo>
                  <a:cubicBezTo>
                    <a:pt x="2599" y="7754"/>
                    <a:pt x="2568" y="7753"/>
                    <a:pt x="2536" y="7752"/>
                  </a:cubicBezTo>
                  <a:cubicBezTo>
                    <a:pt x="2324" y="7740"/>
                    <a:pt x="2117" y="7737"/>
                    <a:pt x="1910" y="7737"/>
                  </a:cubicBezTo>
                  <a:cubicBezTo>
                    <a:pt x="1498" y="7737"/>
                    <a:pt x="1090" y="7752"/>
                    <a:pt x="668" y="7752"/>
                  </a:cubicBezTo>
                  <a:cubicBezTo>
                    <a:pt x="367" y="7752"/>
                    <a:pt x="67" y="7752"/>
                    <a:pt x="0" y="8152"/>
                  </a:cubicBezTo>
                  <a:cubicBezTo>
                    <a:pt x="201" y="9086"/>
                    <a:pt x="868" y="9419"/>
                    <a:pt x="1702" y="9419"/>
                  </a:cubicBezTo>
                  <a:lnTo>
                    <a:pt x="20715" y="9419"/>
                  </a:lnTo>
                  <a:cubicBezTo>
                    <a:pt x="21649" y="9419"/>
                    <a:pt x="22283" y="8952"/>
                    <a:pt x="22450" y="7952"/>
                  </a:cubicBezTo>
                  <a:cubicBezTo>
                    <a:pt x="22207" y="7769"/>
                    <a:pt x="21942" y="7725"/>
                    <a:pt x="21673" y="7725"/>
                  </a:cubicBezTo>
                  <a:cubicBezTo>
                    <a:pt x="21424" y="7725"/>
                    <a:pt x="21171" y="7763"/>
                    <a:pt x="20926" y="7763"/>
                  </a:cubicBezTo>
                  <a:cubicBezTo>
                    <a:pt x="20855" y="7763"/>
                    <a:pt x="20785" y="7760"/>
                    <a:pt x="20715" y="7752"/>
                  </a:cubicBezTo>
                  <a:cubicBezTo>
                    <a:pt x="20048" y="7651"/>
                    <a:pt x="19281" y="7618"/>
                    <a:pt x="19448" y="6584"/>
                  </a:cubicBezTo>
                  <a:cubicBezTo>
                    <a:pt x="19648" y="6317"/>
                    <a:pt x="19548" y="6050"/>
                    <a:pt x="19448" y="5783"/>
                  </a:cubicBezTo>
                  <a:cubicBezTo>
                    <a:pt x="18747" y="4282"/>
                    <a:pt x="17947" y="2881"/>
                    <a:pt x="16646" y="1814"/>
                  </a:cubicBezTo>
                  <a:cubicBezTo>
                    <a:pt x="15114" y="527"/>
                    <a:pt x="13414" y="0"/>
                    <a:pt x="114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40"/>
            <p:cNvSpPr/>
            <p:nvPr/>
          </p:nvSpPr>
          <p:spPr>
            <a:xfrm>
              <a:off x="6597200" y="4183575"/>
              <a:ext cx="974050" cy="50725"/>
            </a:xfrm>
            <a:custGeom>
              <a:avLst/>
              <a:gdLst/>
              <a:ahLst/>
              <a:cxnLst/>
              <a:rect l="l" t="t" r="r" b="b"/>
              <a:pathLst>
                <a:path w="38962" h="2029" extrusionOk="0">
                  <a:moveTo>
                    <a:pt x="15286" y="1"/>
                  </a:moveTo>
                  <a:cubicBezTo>
                    <a:pt x="13709" y="1"/>
                    <a:pt x="12128" y="53"/>
                    <a:pt x="10542" y="176"/>
                  </a:cubicBezTo>
                  <a:cubicBezTo>
                    <a:pt x="7006" y="443"/>
                    <a:pt x="3436" y="876"/>
                    <a:pt x="1" y="1844"/>
                  </a:cubicBezTo>
                  <a:cubicBezTo>
                    <a:pt x="153" y="1996"/>
                    <a:pt x="327" y="2029"/>
                    <a:pt x="499" y="2029"/>
                  </a:cubicBezTo>
                  <a:cubicBezTo>
                    <a:pt x="627" y="2029"/>
                    <a:pt x="754" y="2010"/>
                    <a:pt x="868" y="2010"/>
                  </a:cubicBezTo>
                  <a:lnTo>
                    <a:pt x="37894" y="2010"/>
                  </a:lnTo>
                  <a:cubicBezTo>
                    <a:pt x="38052" y="2010"/>
                    <a:pt x="38215" y="2029"/>
                    <a:pt x="38374" y="2029"/>
                  </a:cubicBezTo>
                  <a:cubicBezTo>
                    <a:pt x="38586" y="2029"/>
                    <a:pt x="38790" y="1996"/>
                    <a:pt x="38962" y="1844"/>
                  </a:cubicBezTo>
                  <a:cubicBezTo>
                    <a:pt x="35926" y="1577"/>
                    <a:pt x="32857" y="1310"/>
                    <a:pt x="29789" y="976"/>
                  </a:cubicBezTo>
                  <a:cubicBezTo>
                    <a:pt x="24955" y="498"/>
                    <a:pt x="20139" y="1"/>
                    <a:pt x="15286" y="1"/>
                  </a:cubicBezTo>
                  <a:close/>
                </a:path>
              </a:pathLst>
            </a:custGeom>
            <a:solidFill>
              <a:srgbClr val="665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40"/>
            <p:cNvSpPr/>
            <p:nvPr/>
          </p:nvSpPr>
          <p:spPr>
            <a:xfrm>
              <a:off x="4926850" y="4182950"/>
              <a:ext cx="1151675" cy="51350"/>
            </a:xfrm>
            <a:custGeom>
              <a:avLst/>
              <a:gdLst/>
              <a:ahLst/>
              <a:cxnLst/>
              <a:rect l="l" t="t" r="r" b="b"/>
              <a:pathLst>
                <a:path w="46067" h="2054" extrusionOk="0">
                  <a:moveTo>
                    <a:pt x="31628" y="0"/>
                  </a:moveTo>
                  <a:cubicBezTo>
                    <a:pt x="30815" y="0"/>
                    <a:pt x="30001" y="12"/>
                    <a:pt x="29188" y="34"/>
                  </a:cubicBezTo>
                  <a:cubicBezTo>
                    <a:pt x="19448" y="268"/>
                    <a:pt x="9741" y="1335"/>
                    <a:pt x="0" y="1869"/>
                  </a:cubicBezTo>
                  <a:cubicBezTo>
                    <a:pt x="153" y="2021"/>
                    <a:pt x="338" y="2054"/>
                    <a:pt x="531" y="2054"/>
                  </a:cubicBezTo>
                  <a:cubicBezTo>
                    <a:pt x="676" y="2054"/>
                    <a:pt x="825" y="2035"/>
                    <a:pt x="968" y="2035"/>
                  </a:cubicBezTo>
                  <a:lnTo>
                    <a:pt x="45199" y="2035"/>
                  </a:lnTo>
                  <a:cubicBezTo>
                    <a:pt x="45328" y="2035"/>
                    <a:pt x="45463" y="2054"/>
                    <a:pt x="45593" y="2054"/>
                  </a:cubicBezTo>
                  <a:cubicBezTo>
                    <a:pt x="45767" y="2054"/>
                    <a:pt x="45933" y="2021"/>
                    <a:pt x="46067" y="1869"/>
                  </a:cubicBezTo>
                  <a:cubicBezTo>
                    <a:pt x="45433" y="1669"/>
                    <a:pt x="44766" y="1435"/>
                    <a:pt x="44098" y="1268"/>
                  </a:cubicBezTo>
                  <a:cubicBezTo>
                    <a:pt x="39992" y="319"/>
                    <a:pt x="35816" y="0"/>
                    <a:pt x="31628" y="0"/>
                  </a:cubicBezTo>
                  <a:close/>
                </a:path>
              </a:pathLst>
            </a:custGeom>
            <a:solidFill>
              <a:srgbClr val="665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40"/>
            <p:cNvSpPr/>
            <p:nvPr/>
          </p:nvSpPr>
          <p:spPr>
            <a:xfrm>
              <a:off x="5789125" y="3848550"/>
              <a:ext cx="254375" cy="58400"/>
            </a:xfrm>
            <a:custGeom>
              <a:avLst/>
              <a:gdLst/>
              <a:ahLst/>
              <a:cxnLst/>
              <a:rect l="l" t="t" r="r" b="b"/>
              <a:pathLst>
                <a:path w="10175" h="2336" extrusionOk="0">
                  <a:moveTo>
                    <a:pt x="1902" y="67"/>
                  </a:moveTo>
                  <a:cubicBezTo>
                    <a:pt x="1168" y="101"/>
                    <a:pt x="368" y="0"/>
                    <a:pt x="1" y="868"/>
                  </a:cubicBezTo>
                  <a:cubicBezTo>
                    <a:pt x="81" y="1048"/>
                    <a:pt x="197" y="1084"/>
                    <a:pt x="334" y="1084"/>
                  </a:cubicBezTo>
                  <a:cubicBezTo>
                    <a:pt x="426" y="1084"/>
                    <a:pt x="528" y="1068"/>
                    <a:pt x="634" y="1068"/>
                  </a:cubicBezTo>
                  <a:cubicBezTo>
                    <a:pt x="927" y="1056"/>
                    <a:pt x="1220" y="1048"/>
                    <a:pt x="1513" y="1048"/>
                  </a:cubicBezTo>
                  <a:cubicBezTo>
                    <a:pt x="2021" y="1048"/>
                    <a:pt x="2529" y="1071"/>
                    <a:pt x="3036" y="1135"/>
                  </a:cubicBezTo>
                  <a:cubicBezTo>
                    <a:pt x="5271" y="1368"/>
                    <a:pt x="7506" y="1802"/>
                    <a:pt x="9708" y="2335"/>
                  </a:cubicBezTo>
                  <a:cubicBezTo>
                    <a:pt x="10175" y="2102"/>
                    <a:pt x="10141" y="1802"/>
                    <a:pt x="9908" y="1435"/>
                  </a:cubicBezTo>
                  <a:cubicBezTo>
                    <a:pt x="7306" y="568"/>
                    <a:pt x="4604" y="201"/>
                    <a:pt x="1902" y="67"/>
                  </a:cubicBezTo>
                  <a:close/>
                </a:path>
              </a:pathLst>
            </a:custGeom>
            <a:solidFill>
              <a:srgbClr val="986E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40"/>
            <p:cNvSpPr/>
            <p:nvPr/>
          </p:nvSpPr>
          <p:spPr>
            <a:xfrm>
              <a:off x="6568850" y="3883300"/>
              <a:ext cx="1288450" cy="137775"/>
            </a:xfrm>
            <a:custGeom>
              <a:avLst/>
              <a:gdLst/>
              <a:ahLst/>
              <a:cxnLst/>
              <a:rect l="l" t="t" r="r" b="b"/>
              <a:pathLst>
                <a:path w="51538" h="5511" extrusionOk="0">
                  <a:moveTo>
                    <a:pt x="18760" y="0"/>
                  </a:moveTo>
                  <a:cubicBezTo>
                    <a:pt x="13883" y="0"/>
                    <a:pt x="9161" y="929"/>
                    <a:pt x="4570" y="2647"/>
                  </a:cubicBezTo>
                  <a:cubicBezTo>
                    <a:pt x="3003" y="3214"/>
                    <a:pt x="1435" y="3881"/>
                    <a:pt x="1" y="4815"/>
                  </a:cubicBezTo>
                  <a:cubicBezTo>
                    <a:pt x="1535" y="4281"/>
                    <a:pt x="3003" y="3681"/>
                    <a:pt x="4537" y="3180"/>
                  </a:cubicBezTo>
                  <a:cubicBezTo>
                    <a:pt x="8573" y="1813"/>
                    <a:pt x="12676" y="912"/>
                    <a:pt x="16979" y="745"/>
                  </a:cubicBezTo>
                  <a:cubicBezTo>
                    <a:pt x="17444" y="731"/>
                    <a:pt x="17909" y="725"/>
                    <a:pt x="18373" y="725"/>
                  </a:cubicBezTo>
                  <a:cubicBezTo>
                    <a:pt x="22366" y="725"/>
                    <a:pt x="26314" y="1218"/>
                    <a:pt x="30289" y="1846"/>
                  </a:cubicBezTo>
                  <a:cubicBezTo>
                    <a:pt x="36226" y="2780"/>
                    <a:pt x="42164" y="3948"/>
                    <a:pt x="48102" y="5015"/>
                  </a:cubicBezTo>
                  <a:cubicBezTo>
                    <a:pt x="49069" y="5214"/>
                    <a:pt x="50012" y="5510"/>
                    <a:pt x="51014" y="5510"/>
                  </a:cubicBezTo>
                  <a:cubicBezTo>
                    <a:pt x="51186" y="5510"/>
                    <a:pt x="51361" y="5502"/>
                    <a:pt x="51537" y="5482"/>
                  </a:cubicBezTo>
                  <a:cubicBezTo>
                    <a:pt x="48502" y="4782"/>
                    <a:pt x="45466" y="4048"/>
                    <a:pt x="42397" y="3414"/>
                  </a:cubicBezTo>
                  <a:cubicBezTo>
                    <a:pt x="39062" y="2713"/>
                    <a:pt x="35693" y="2080"/>
                    <a:pt x="32324" y="1446"/>
                  </a:cubicBezTo>
                  <a:cubicBezTo>
                    <a:pt x="28454" y="712"/>
                    <a:pt x="24551" y="245"/>
                    <a:pt x="20615" y="45"/>
                  </a:cubicBezTo>
                  <a:cubicBezTo>
                    <a:pt x="19994" y="15"/>
                    <a:pt x="19376" y="0"/>
                    <a:pt x="18760"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40"/>
            <p:cNvSpPr/>
            <p:nvPr/>
          </p:nvSpPr>
          <p:spPr>
            <a:xfrm>
              <a:off x="6568025" y="3982950"/>
              <a:ext cx="803925" cy="105800"/>
            </a:xfrm>
            <a:custGeom>
              <a:avLst/>
              <a:gdLst/>
              <a:ahLst/>
              <a:cxnLst/>
              <a:rect l="l" t="t" r="r" b="b"/>
              <a:pathLst>
                <a:path w="32157" h="4232" extrusionOk="0">
                  <a:moveTo>
                    <a:pt x="18432" y="0"/>
                  </a:moveTo>
                  <a:cubicBezTo>
                    <a:pt x="12165" y="0"/>
                    <a:pt x="6004" y="1171"/>
                    <a:pt x="0" y="4231"/>
                  </a:cubicBezTo>
                  <a:cubicBezTo>
                    <a:pt x="6421" y="1536"/>
                    <a:pt x="12993" y="477"/>
                    <a:pt x="19656" y="477"/>
                  </a:cubicBezTo>
                  <a:cubicBezTo>
                    <a:pt x="23793" y="477"/>
                    <a:pt x="27965" y="885"/>
                    <a:pt x="32156" y="1563"/>
                  </a:cubicBezTo>
                  <a:cubicBezTo>
                    <a:pt x="27540" y="611"/>
                    <a:pt x="22958" y="0"/>
                    <a:pt x="18432"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40"/>
            <p:cNvSpPr/>
            <p:nvPr/>
          </p:nvSpPr>
          <p:spPr>
            <a:xfrm>
              <a:off x="6658075" y="4079275"/>
              <a:ext cx="633825" cy="61175"/>
            </a:xfrm>
            <a:custGeom>
              <a:avLst/>
              <a:gdLst/>
              <a:ahLst/>
              <a:cxnLst/>
              <a:rect l="l" t="t" r="r" b="b"/>
              <a:pathLst>
                <a:path w="25353" h="2447" extrusionOk="0">
                  <a:moveTo>
                    <a:pt x="13349" y="1"/>
                  </a:moveTo>
                  <a:cubicBezTo>
                    <a:pt x="8869" y="1"/>
                    <a:pt x="4416" y="663"/>
                    <a:pt x="1" y="2446"/>
                  </a:cubicBezTo>
                  <a:cubicBezTo>
                    <a:pt x="4691" y="970"/>
                    <a:pt x="9412" y="426"/>
                    <a:pt x="14154" y="426"/>
                  </a:cubicBezTo>
                  <a:cubicBezTo>
                    <a:pt x="17876" y="426"/>
                    <a:pt x="21611" y="761"/>
                    <a:pt x="25352" y="1246"/>
                  </a:cubicBezTo>
                  <a:cubicBezTo>
                    <a:pt x="21334" y="524"/>
                    <a:pt x="17331" y="1"/>
                    <a:pt x="13349"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40"/>
            <p:cNvSpPr/>
            <p:nvPr/>
          </p:nvSpPr>
          <p:spPr>
            <a:xfrm>
              <a:off x="4968550" y="3846625"/>
              <a:ext cx="867300" cy="134550"/>
            </a:xfrm>
            <a:custGeom>
              <a:avLst/>
              <a:gdLst/>
              <a:ahLst/>
              <a:cxnLst/>
              <a:rect l="l" t="t" r="r" b="b"/>
              <a:pathLst>
                <a:path w="34692" h="5382" extrusionOk="0">
                  <a:moveTo>
                    <a:pt x="34175" y="0"/>
                  </a:moveTo>
                  <a:cubicBezTo>
                    <a:pt x="34052" y="0"/>
                    <a:pt x="33924" y="11"/>
                    <a:pt x="33791" y="11"/>
                  </a:cubicBezTo>
                  <a:cubicBezTo>
                    <a:pt x="30689" y="11"/>
                    <a:pt x="27620" y="11"/>
                    <a:pt x="24518" y="344"/>
                  </a:cubicBezTo>
                  <a:cubicBezTo>
                    <a:pt x="21516" y="645"/>
                    <a:pt x="18547" y="1078"/>
                    <a:pt x="15611" y="1612"/>
                  </a:cubicBezTo>
                  <a:cubicBezTo>
                    <a:pt x="12042" y="2246"/>
                    <a:pt x="8540" y="3180"/>
                    <a:pt x="5004" y="3980"/>
                  </a:cubicBezTo>
                  <a:cubicBezTo>
                    <a:pt x="3336" y="4347"/>
                    <a:pt x="1668" y="4814"/>
                    <a:pt x="0" y="5248"/>
                  </a:cubicBezTo>
                  <a:cubicBezTo>
                    <a:pt x="134" y="5337"/>
                    <a:pt x="267" y="5381"/>
                    <a:pt x="391" y="5381"/>
                  </a:cubicBezTo>
                  <a:cubicBezTo>
                    <a:pt x="452" y="5381"/>
                    <a:pt x="512" y="5370"/>
                    <a:pt x="567" y="5348"/>
                  </a:cubicBezTo>
                  <a:cubicBezTo>
                    <a:pt x="6471" y="3947"/>
                    <a:pt x="12376" y="2679"/>
                    <a:pt x="18380" y="1812"/>
                  </a:cubicBezTo>
                  <a:cubicBezTo>
                    <a:pt x="22333" y="1227"/>
                    <a:pt x="26309" y="945"/>
                    <a:pt x="30288" y="945"/>
                  </a:cubicBezTo>
                  <a:cubicBezTo>
                    <a:pt x="31078" y="945"/>
                    <a:pt x="31867" y="956"/>
                    <a:pt x="32657" y="978"/>
                  </a:cubicBezTo>
                  <a:cubicBezTo>
                    <a:pt x="32724" y="945"/>
                    <a:pt x="32790" y="945"/>
                    <a:pt x="32824" y="945"/>
                  </a:cubicBezTo>
                  <a:cubicBezTo>
                    <a:pt x="33391" y="544"/>
                    <a:pt x="34125" y="544"/>
                    <a:pt x="34692" y="144"/>
                  </a:cubicBezTo>
                  <a:cubicBezTo>
                    <a:pt x="34531" y="24"/>
                    <a:pt x="34359" y="0"/>
                    <a:pt x="34175"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40"/>
            <p:cNvSpPr/>
            <p:nvPr/>
          </p:nvSpPr>
          <p:spPr>
            <a:xfrm>
              <a:off x="5132000" y="4031975"/>
              <a:ext cx="656850" cy="60100"/>
            </a:xfrm>
            <a:custGeom>
              <a:avLst/>
              <a:gdLst/>
              <a:ahLst/>
              <a:cxnLst/>
              <a:rect l="l" t="t" r="r" b="b"/>
              <a:pathLst>
                <a:path w="26274" h="2404" extrusionOk="0">
                  <a:moveTo>
                    <a:pt x="21650" y="0"/>
                  </a:moveTo>
                  <a:cubicBezTo>
                    <a:pt x="19355" y="0"/>
                    <a:pt x="17052" y="131"/>
                    <a:pt x="14777" y="302"/>
                  </a:cubicBezTo>
                  <a:cubicBezTo>
                    <a:pt x="11775" y="502"/>
                    <a:pt x="8806" y="869"/>
                    <a:pt x="5838" y="1336"/>
                  </a:cubicBezTo>
                  <a:cubicBezTo>
                    <a:pt x="3903" y="1670"/>
                    <a:pt x="1935" y="1870"/>
                    <a:pt x="0" y="2404"/>
                  </a:cubicBezTo>
                  <a:cubicBezTo>
                    <a:pt x="6878" y="1534"/>
                    <a:pt x="13756" y="581"/>
                    <a:pt x="20700" y="581"/>
                  </a:cubicBezTo>
                  <a:cubicBezTo>
                    <a:pt x="22546" y="581"/>
                    <a:pt x="24396" y="649"/>
                    <a:pt x="26252" y="803"/>
                  </a:cubicBezTo>
                  <a:cubicBezTo>
                    <a:pt x="26273" y="212"/>
                    <a:pt x="26161" y="115"/>
                    <a:pt x="25941" y="115"/>
                  </a:cubicBezTo>
                  <a:cubicBezTo>
                    <a:pt x="25833" y="115"/>
                    <a:pt x="25699" y="138"/>
                    <a:pt x="25542" y="138"/>
                  </a:cubicBezTo>
                  <a:cubicBezTo>
                    <a:pt x="25513" y="138"/>
                    <a:pt x="25483" y="137"/>
                    <a:pt x="25452" y="135"/>
                  </a:cubicBezTo>
                  <a:cubicBezTo>
                    <a:pt x="24191" y="40"/>
                    <a:pt x="22921" y="0"/>
                    <a:pt x="21650"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40"/>
            <p:cNvSpPr/>
            <p:nvPr/>
          </p:nvSpPr>
          <p:spPr>
            <a:xfrm>
              <a:off x="5222050" y="4120775"/>
              <a:ext cx="567100" cy="37175"/>
            </a:xfrm>
            <a:custGeom>
              <a:avLst/>
              <a:gdLst/>
              <a:ahLst/>
              <a:cxnLst/>
              <a:rect l="l" t="t" r="r" b="b"/>
              <a:pathLst>
                <a:path w="22684" h="1487" extrusionOk="0">
                  <a:moveTo>
                    <a:pt x="18213" y="0"/>
                  </a:moveTo>
                  <a:cubicBezTo>
                    <a:pt x="12110" y="0"/>
                    <a:pt x="6034" y="334"/>
                    <a:pt x="1" y="1487"/>
                  </a:cubicBezTo>
                  <a:cubicBezTo>
                    <a:pt x="5667" y="860"/>
                    <a:pt x="11333" y="497"/>
                    <a:pt x="17028" y="497"/>
                  </a:cubicBezTo>
                  <a:cubicBezTo>
                    <a:pt x="18910" y="497"/>
                    <a:pt x="20795" y="537"/>
                    <a:pt x="22684" y="620"/>
                  </a:cubicBezTo>
                  <a:cubicBezTo>
                    <a:pt x="22684" y="420"/>
                    <a:pt x="22684" y="253"/>
                    <a:pt x="22684" y="53"/>
                  </a:cubicBezTo>
                  <a:cubicBezTo>
                    <a:pt x="21192" y="20"/>
                    <a:pt x="19701" y="0"/>
                    <a:pt x="1821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40"/>
            <p:cNvSpPr/>
            <p:nvPr/>
          </p:nvSpPr>
          <p:spPr>
            <a:xfrm>
              <a:off x="5318800" y="3954400"/>
              <a:ext cx="466175" cy="41775"/>
            </a:xfrm>
            <a:custGeom>
              <a:avLst/>
              <a:gdLst/>
              <a:ahLst/>
              <a:cxnLst/>
              <a:rect l="l" t="t" r="r" b="b"/>
              <a:pathLst>
                <a:path w="18647" h="1671" extrusionOk="0">
                  <a:moveTo>
                    <a:pt x="17861" y="0"/>
                  </a:moveTo>
                  <a:cubicBezTo>
                    <a:pt x="17756" y="0"/>
                    <a:pt x="17651" y="3"/>
                    <a:pt x="17546" y="3"/>
                  </a:cubicBezTo>
                  <a:cubicBezTo>
                    <a:pt x="17373" y="1"/>
                    <a:pt x="17201" y="1"/>
                    <a:pt x="17028" y="1"/>
                  </a:cubicBezTo>
                  <a:cubicBezTo>
                    <a:pt x="13468" y="1"/>
                    <a:pt x="9938" y="323"/>
                    <a:pt x="6438" y="737"/>
                  </a:cubicBezTo>
                  <a:cubicBezTo>
                    <a:pt x="4270" y="1004"/>
                    <a:pt x="2135" y="1370"/>
                    <a:pt x="0" y="1671"/>
                  </a:cubicBezTo>
                  <a:cubicBezTo>
                    <a:pt x="4939" y="1193"/>
                    <a:pt x="9856" y="567"/>
                    <a:pt x="14820" y="567"/>
                  </a:cubicBezTo>
                  <a:cubicBezTo>
                    <a:pt x="16092" y="567"/>
                    <a:pt x="17367" y="608"/>
                    <a:pt x="18647" y="703"/>
                  </a:cubicBezTo>
                  <a:cubicBezTo>
                    <a:pt x="18647" y="503"/>
                    <a:pt x="18647" y="303"/>
                    <a:pt x="18647" y="136"/>
                  </a:cubicBezTo>
                  <a:cubicBezTo>
                    <a:pt x="18385" y="17"/>
                    <a:pt x="18123" y="0"/>
                    <a:pt x="17861"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40"/>
            <p:cNvSpPr/>
            <p:nvPr/>
          </p:nvSpPr>
          <p:spPr>
            <a:xfrm>
              <a:off x="6031800" y="3884400"/>
              <a:ext cx="217675" cy="149300"/>
            </a:xfrm>
            <a:custGeom>
              <a:avLst/>
              <a:gdLst/>
              <a:ahLst/>
              <a:cxnLst/>
              <a:rect l="l" t="t" r="r" b="b"/>
              <a:pathLst>
                <a:path w="8707" h="5972" extrusionOk="0">
                  <a:moveTo>
                    <a:pt x="201" y="1"/>
                  </a:moveTo>
                  <a:lnTo>
                    <a:pt x="201" y="1"/>
                  </a:lnTo>
                  <a:cubicBezTo>
                    <a:pt x="234" y="301"/>
                    <a:pt x="201" y="635"/>
                    <a:pt x="1" y="901"/>
                  </a:cubicBezTo>
                  <a:cubicBezTo>
                    <a:pt x="34" y="968"/>
                    <a:pt x="34" y="1035"/>
                    <a:pt x="34" y="1102"/>
                  </a:cubicBezTo>
                  <a:cubicBezTo>
                    <a:pt x="3403" y="1902"/>
                    <a:pt x="6172" y="3737"/>
                    <a:pt x="8707" y="5972"/>
                  </a:cubicBezTo>
                  <a:cubicBezTo>
                    <a:pt x="6605" y="2936"/>
                    <a:pt x="3636" y="1168"/>
                    <a:pt x="201"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40"/>
            <p:cNvSpPr/>
            <p:nvPr/>
          </p:nvSpPr>
          <p:spPr>
            <a:xfrm>
              <a:off x="5845000" y="4127100"/>
              <a:ext cx="140125" cy="31700"/>
            </a:xfrm>
            <a:custGeom>
              <a:avLst/>
              <a:gdLst/>
              <a:ahLst/>
              <a:cxnLst/>
              <a:rect l="l" t="t" r="r" b="b"/>
              <a:pathLst>
                <a:path w="5605" h="1268" extrusionOk="0">
                  <a:moveTo>
                    <a:pt x="1613" y="0"/>
                  </a:moveTo>
                  <a:cubicBezTo>
                    <a:pt x="1267" y="0"/>
                    <a:pt x="918" y="38"/>
                    <a:pt x="568" y="133"/>
                  </a:cubicBezTo>
                  <a:cubicBezTo>
                    <a:pt x="301" y="167"/>
                    <a:pt x="101" y="300"/>
                    <a:pt x="1" y="533"/>
                  </a:cubicBezTo>
                  <a:cubicBezTo>
                    <a:pt x="1869" y="767"/>
                    <a:pt x="3737" y="1034"/>
                    <a:pt x="5605" y="1267"/>
                  </a:cubicBezTo>
                  <a:cubicBezTo>
                    <a:pt x="5304" y="1034"/>
                    <a:pt x="5004" y="800"/>
                    <a:pt x="4704" y="533"/>
                  </a:cubicBezTo>
                  <a:cubicBezTo>
                    <a:pt x="4659" y="556"/>
                    <a:pt x="4617" y="565"/>
                    <a:pt x="4577" y="565"/>
                  </a:cubicBezTo>
                  <a:cubicBezTo>
                    <a:pt x="4442" y="565"/>
                    <a:pt x="4333" y="459"/>
                    <a:pt x="4204" y="433"/>
                  </a:cubicBezTo>
                  <a:cubicBezTo>
                    <a:pt x="3344" y="242"/>
                    <a:pt x="2485" y="0"/>
                    <a:pt x="161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40"/>
            <p:cNvSpPr/>
            <p:nvPr/>
          </p:nvSpPr>
          <p:spPr>
            <a:xfrm>
              <a:off x="5542275" y="2440275"/>
              <a:ext cx="2090700" cy="1606775"/>
            </a:xfrm>
            <a:custGeom>
              <a:avLst/>
              <a:gdLst/>
              <a:ahLst/>
              <a:cxnLst/>
              <a:rect l="l" t="t" r="r" b="b"/>
              <a:pathLst>
                <a:path w="83628" h="64271" extrusionOk="0">
                  <a:moveTo>
                    <a:pt x="17063" y="0"/>
                  </a:moveTo>
                  <a:cubicBezTo>
                    <a:pt x="16874" y="0"/>
                    <a:pt x="16663" y="70"/>
                    <a:pt x="16413" y="225"/>
                  </a:cubicBezTo>
                  <a:cubicBezTo>
                    <a:pt x="13344" y="2193"/>
                    <a:pt x="10242" y="4127"/>
                    <a:pt x="7139" y="6062"/>
                  </a:cubicBezTo>
                  <a:cubicBezTo>
                    <a:pt x="4771" y="7530"/>
                    <a:pt x="2369" y="9031"/>
                    <a:pt x="1" y="10499"/>
                  </a:cubicBezTo>
                  <a:cubicBezTo>
                    <a:pt x="1602" y="12000"/>
                    <a:pt x="3237" y="13501"/>
                    <a:pt x="4804" y="15035"/>
                  </a:cubicBezTo>
                  <a:cubicBezTo>
                    <a:pt x="7073" y="17237"/>
                    <a:pt x="9341" y="19472"/>
                    <a:pt x="11476" y="21807"/>
                  </a:cubicBezTo>
                  <a:cubicBezTo>
                    <a:pt x="13110" y="23608"/>
                    <a:pt x="14778" y="25376"/>
                    <a:pt x="16379" y="27177"/>
                  </a:cubicBezTo>
                  <a:cubicBezTo>
                    <a:pt x="19815" y="31113"/>
                    <a:pt x="23084" y="35183"/>
                    <a:pt x="26086" y="39486"/>
                  </a:cubicBezTo>
                  <a:cubicBezTo>
                    <a:pt x="28254" y="42588"/>
                    <a:pt x="30389" y="45724"/>
                    <a:pt x="31957" y="49193"/>
                  </a:cubicBezTo>
                  <a:cubicBezTo>
                    <a:pt x="33191" y="51895"/>
                    <a:pt x="33992" y="54664"/>
                    <a:pt x="34325" y="57599"/>
                  </a:cubicBezTo>
                  <a:cubicBezTo>
                    <a:pt x="34325" y="57833"/>
                    <a:pt x="34225" y="58199"/>
                    <a:pt x="34559" y="58266"/>
                  </a:cubicBezTo>
                  <a:lnTo>
                    <a:pt x="34559" y="64270"/>
                  </a:lnTo>
                  <a:cubicBezTo>
                    <a:pt x="36293" y="61869"/>
                    <a:pt x="37928" y="59634"/>
                    <a:pt x="39562" y="57366"/>
                  </a:cubicBezTo>
                  <a:cubicBezTo>
                    <a:pt x="39578" y="57367"/>
                    <a:pt x="39594" y="57367"/>
                    <a:pt x="39609" y="57367"/>
                  </a:cubicBezTo>
                  <a:cubicBezTo>
                    <a:pt x="39976" y="57367"/>
                    <a:pt x="40137" y="56988"/>
                    <a:pt x="40330" y="56732"/>
                  </a:cubicBezTo>
                  <a:cubicBezTo>
                    <a:pt x="43232" y="52896"/>
                    <a:pt x="46334" y="49226"/>
                    <a:pt x="49603" y="45690"/>
                  </a:cubicBezTo>
                  <a:cubicBezTo>
                    <a:pt x="53439" y="41521"/>
                    <a:pt x="57642" y="37751"/>
                    <a:pt x="62345" y="34583"/>
                  </a:cubicBezTo>
                  <a:lnTo>
                    <a:pt x="62345" y="34616"/>
                  </a:lnTo>
                  <a:cubicBezTo>
                    <a:pt x="63046" y="34082"/>
                    <a:pt x="63846" y="33715"/>
                    <a:pt x="64547" y="33215"/>
                  </a:cubicBezTo>
                  <a:cubicBezTo>
                    <a:pt x="69417" y="30046"/>
                    <a:pt x="74554" y="27377"/>
                    <a:pt x="79858" y="24976"/>
                  </a:cubicBezTo>
                  <a:cubicBezTo>
                    <a:pt x="79958" y="24942"/>
                    <a:pt x="80225" y="24809"/>
                    <a:pt x="80558" y="24642"/>
                  </a:cubicBezTo>
                  <a:cubicBezTo>
                    <a:pt x="81793" y="24008"/>
                    <a:pt x="82827" y="23541"/>
                    <a:pt x="83627" y="23208"/>
                  </a:cubicBezTo>
                  <a:lnTo>
                    <a:pt x="83627" y="23208"/>
                  </a:lnTo>
                  <a:cubicBezTo>
                    <a:pt x="82460" y="23541"/>
                    <a:pt x="80592" y="24142"/>
                    <a:pt x="78323" y="24842"/>
                  </a:cubicBezTo>
                  <a:cubicBezTo>
                    <a:pt x="76422" y="25409"/>
                    <a:pt x="73487" y="26310"/>
                    <a:pt x="69984" y="27544"/>
                  </a:cubicBezTo>
                  <a:cubicBezTo>
                    <a:pt x="58209" y="31781"/>
                    <a:pt x="49770" y="34883"/>
                    <a:pt x="42698" y="42121"/>
                  </a:cubicBezTo>
                  <a:cubicBezTo>
                    <a:pt x="40997" y="43889"/>
                    <a:pt x="38562" y="46725"/>
                    <a:pt x="36293" y="50794"/>
                  </a:cubicBezTo>
                  <a:cubicBezTo>
                    <a:pt x="36027" y="43255"/>
                    <a:pt x="35059" y="37118"/>
                    <a:pt x="34159" y="32781"/>
                  </a:cubicBezTo>
                  <a:cubicBezTo>
                    <a:pt x="33391" y="29012"/>
                    <a:pt x="32791" y="26177"/>
                    <a:pt x="31390" y="22407"/>
                  </a:cubicBezTo>
                  <a:cubicBezTo>
                    <a:pt x="29422" y="17137"/>
                    <a:pt x="26653" y="12300"/>
                    <a:pt x="23351" y="7730"/>
                  </a:cubicBezTo>
                  <a:cubicBezTo>
                    <a:pt x="21616" y="5328"/>
                    <a:pt x="19782" y="2927"/>
                    <a:pt x="17947" y="592"/>
                  </a:cubicBezTo>
                  <a:cubicBezTo>
                    <a:pt x="17668" y="227"/>
                    <a:pt x="17403" y="0"/>
                    <a:pt x="17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40"/>
            <p:cNvSpPr/>
            <p:nvPr/>
          </p:nvSpPr>
          <p:spPr>
            <a:xfrm>
              <a:off x="4916850" y="3048800"/>
              <a:ext cx="1384325" cy="812575"/>
            </a:xfrm>
            <a:custGeom>
              <a:avLst/>
              <a:gdLst/>
              <a:ahLst/>
              <a:cxnLst/>
              <a:rect l="l" t="t" r="r" b="b"/>
              <a:pathLst>
                <a:path w="55373" h="32503" extrusionOk="0">
                  <a:moveTo>
                    <a:pt x="21649" y="1"/>
                  </a:moveTo>
                  <a:cubicBezTo>
                    <a:pt x="21549" y="134"/>
                    <a:pt x="21482" y="268"/>
                    <a:pt x="21349" y="368"/>
                  </a:cubicBezTo>
                  <a:cubicBezTo>
                    <a:pt x="19914" y="1335"/>
                    <a:pt x="18547" y="2369"/>
                    <a:pt x="17179" y="3370"/>
                  </a:cubicBezTo>
                  <a:cubicBezTo>
                    <a:pt x="14077" y="5672"/>
                    <a:pt x="11275" y="8273"/>
                    <a:pt x="8439" y="10909"/>
                  </a:cubicBezTo>
                  <a:cubicBezTo>
                    <a:pt x="5637" y="13511"/>
                    <a:pt x="3002" y="16346"/>
                    <a:pt x="367" y="19148"/>
                  </a:cubicBezTo>
                  <a:cubicBezTo>
                    <a:pt x="200" y="19315"/>
                    <a:pt x="0" y="19481"/>
                    <a:pt x="0" y="19782"/>
                  </a:cubicBezTo>
                  <a:cubicBezTo>
                    <a:pt x="176" y="20016"/>
                    <a:pt x="428" y="20121"/>
                    <a:pt x="712" y="20121"/>
                  </a:cubicBezTo>
                  <a:cubicBezTo>
                    <a:pt x="752" y="20121"/>
                    <a:pt x="793" y="20119"/>
                    <a:pt x="834" y="20115"/>
                  </a:cubicBezTo>
                  <a:cubicBezTo>
                    <a:pt x="893" y="20113"/>
                    <a:pt x="953" y="20112"/>
                    <a:pt x="1012" y="20112"/>
                  </a:cubicBezTo>
                  <a:cubicBezTo>
                    <a:pt x="1849" y="20112"/>
                    <a:pt x="2661" y="20320"/>
                    <a:pt x="3503" y="20382"/>
                  </a:cubicBezTo>
                  <a:cubicBezTo>
                    <a:pt x="7105" y="20649"/>
                    <a:pt x="10674" y="20983"/>
                    <a:pt x="14244" y="21316"/>
                  </a:cubicBezTo>
                  <a:cubicBezTo>
                    <a:pt x="18280" y="21683"/>
                    <a:pt x="22283" y="22083"/>
                    <a:pt x="26285" y="22617"/>
                  </a:cubicBezTo>
                  <a:cubicBezTo>
                    <a:pt x="31623" y="23284"/>
                    <a:pt x="36960" y="24185"/>
                    <a:pt x="42163" y="25619"/>
                  </a:cubicBezTo>
                  <a:cubicBezTo>
                    <a:pt x="45766" y="26620"/>
                    <a:pt x="49269" y="27888"/>
                    <a:pt x="52271" y="30223"/>
                  </a:cubicBezTo>
                  <a:cubicBezTo>
                    <a:pt x="52971" y="30790"/>
                    <a:pt x="53572" y="31457"/>
                    <a:pt x="54239" y="32091"/>
                  </a:cubicBezTo>
                  <a:cubicBezTo>
                    <a:pt x="54401" y="32253"/>
                    <a:pt x="54629" y="32503"/>
                    <a:pt x="54852" y="32503"/>
                  </a:cubicBezTo>
                  <a:cubicBezTo>
                    <a:pt x="54904" y="32503"/>
                    <a:pt x="54955" y="32489"/>
                    <a:pt x="55006" y="32457"/>
                  </a:cubicBezTo>
                  <a:cubicBezTo>
                    <a:pt x="55373" y="32191"/>
                    <a:pt x="55106" y="31824"/>
                    <a:pt x="54973" y="31523"/>
                  </a:cubicBezTo>
                  <a:cubicBezTo>
                    <a:pt x="54706" y="30990"/>
                    <a:pt x="54406" y="30456"/>
                    <a:pt x="54039" y="30022"/>
                  </a:cubicBezTo>
                  <a:cubicBezTo>
                    <a:pt x="53905" y="29889"/>
                    <a:pt x="53772" y="29756"/>
                    <a:pt x="53638" y="29655"/>
                  </a:cubicBezTo>
                  <a:cubicBezTo>
                    <a:pt x="53605" y="29522"/>
                    <a:pt x="53538" y="29422"/>
                    <a:pt x="53505" y="29355"/>
                  </a:cubicBezTo>
                  <a:cubicBezTo>
                    <a:pt x="51036" y="25319"/>
                    <a:pt x="48134" y="21616"/>
                    <a:pt x="44899" y="18181"/>
                  </a:cubicBezTo>
                  <a:cubicBezTo>
                    <a:pt x="42731" y="15846"/>
                    <a:pt x="40462" y="13611"/>
                    <a:pt x="38027" y="11576"/>
                  </a:cubicBezTo>
                  <a:cubicBezTo>
                    <a:pt x="34558" y="8674"/>
                    <a:pt x="30955" y="6005"/>
                    <a:pt x="27253" y="3437"/>
                  </a:cubicBezTo>
                  <a:cubicBezTo>
                    <a:pt x="26252" y="2770"/>
                    <a:pt x="25251" y="2069"/>
                    <a:pt x="24251" y="1402"/>
                  </a:cubicBezTo>
                  <a:cubicBezTo>
                    <a:pt x="24251" y="1469"/>
                    <a:pt x="24251" y="1535"/>
                    <a:pt x="24217" y="1602"/>
                  </a:cubicBezTo>
                  <a:cubicBezTo>
                    <a:pt x="23517" y="835"/>
                    <a:pt x="22716" y="201"/>
                    <a:pt x="21649"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40"/>
            <p:cNvSpPr/>
            <p:nvPr/>
          </p:nvSpPr>
          <p:spPr>
            <a:xfrm>
              <a:off x="4636650" y="3556550"/>
              <a:ext cx="1722075" cy="527425"/>
            </a:xfrm>
            <a:custGeom>
              <a:avLst/>
              <a:gdLst/>
              <a:ahLst/>
              <a:cxnLst/>
              <a:rect l="l" t="t" r="r" b="b"/>
              <a:pathLst>
                <a:path w="68883" h="21097" extrusionOk="0">
                  <a:moveTo>
                    <a:pt x="14942" y="1"/>
                  </a:moveTo>
                  <a:cubicBezTo>
                    <a:pt x="14743" y="1"/>
                    <a:pt x="14552" y="46"/>
                    <a:pt x="14377" y="206"/>
                  </a:cubicBezTo>
                  <a:cubicBezTo>
                    <a:pt x="14377" y="406"/>
                    <a:pt x="14277" y="572"/>
                    <a:pt x="14143" y="706"/>
                  </a:cubicBezTo>
                  <a:cubicBezTo>
                    <a:pt x="11542" y="3341"/>
                    <a:pt x="9140" y="6143"/>
                    <a:pt x="6671" y="8912"/>
                  </a:cubicBezTo>
                  <a:cubicBezTo>
                    <a:pt x="4437" y="11447"/>
                    <a:pt x="2135" y="13949"/>
                    <a:pt x="0" y="16617"/>
                  </a:cubicBezTo>
                  <a:cubicBezTo>
                    <a:pt x="3536" y="16217"/>
                    <a:pt x="7038" y="15550"/>
                    <a:pt x="10541" y="14883"/>
                  </a:cubicBezTo>
                  <a:cubicBezTo>
                    <a:pt x="16612" y="13682"/>
                    <a:pt x="22650" y="12314"/>
                    <a:pt x="28687" y="11080"/>
                  </a:cubicBezTo>
                  <a:cubicBezTo>
                    <a:pt x="32857" y="10246"/>
                    <a:pt x="37060" y="9646"/>
                    <a:pt x="41296" y="9379"/>
                  </a:cubicBezTo>
                  <a:cubicBezTo>
                    <a:pt x="42267" y="9325"/>
                    <a:pt x="43240" y="9298"/>
                    <a:pt x="44214" y="9298"/>
                  </a:cubicBezTo>
                  <a:cubicBezTo>
                    <a:pt x="46856" y="9298"/>
                    <a:pt x="49505" y="9498"/>
                    <a:pt x="52137" y="9913"/>
                  </a:cubicBezTo>
                  <a:cubicBezTo>
                    <a:pt x="55740" y="10480"/>
                    <a:pt x="59142" y="11580"/>
                    <a:pt x="62078" y="13782"/>
                  </a:cubicBezTo>
                  <a:cubicBezTo>
                    <a:pt x="64579" y="15650"/>
                    <a:pt x="66581" y="17852"/>
                    <a:pt x="67715" y="20787"/>
                  </a:cubicBezTo>
                  <a:cubicBezTo>
                    <a:pt x="67814" y="21023"/>
                    <a:pt x="67970" y="21097"/>
                    <a:pt x="68144" y="21097"/>
                  </a:cubicBezTo>
                  <a:cubicBezTo>
                    <a:pt x="68264" y="21097"/>
                    <a:pt x="68393" y="21061"/>
                    <a:pt x="68516" y="21020"/>
                  </a:cubicBezTo>
                  <a:cubicBezTo>
                    <a:pt x="68849" y="20820"/>
                    <a:pt x="68883" y="20487"/>
                    <a:pt x="68849" y="20120"/>
                  </a:cubicBezTo>
                  <a:cubicBezTo>
                    <a:pt x="68749" y="19453"/>
                    <a:pt x="68682" y="18752"/>
                    <a:pt x="68349" y="18118"/>
                  </a:cubicBezTo>
                  <a:cubicBezTo>
                    <a:pt x="68215" y="17918"/>
                    <a:pt x="68115" y="17718"/>
                    <a:pt x="68015" y="17518"/>
                  </a:cubicBezTo>
                  <a:cubicBezTo>
                    <a:pt x="67348" y="14382"/>
                    <a:pt x="65513" y="11947"/>
                    <a:pt x="63078" y="9913"/>
                  </a:cubicBezTo>
                  <a:cubicBezTo>
                    <a:pt x="60977" y="8178"/>
                    <a:pt x="58408" y="7144"/>
                    <a:pt x="55840" y="6243"/>
                  </a:cubicBezTo>
                  <a:cubicBezTo>
                    <a:pt x="50503" y="4409"/>
                    <a:pt x="44999" y="3408"/>
                    <a:pt x="39462" y="2641"/>
                  </a:cubicBezTo>
                  <a:cubicBezTo>
                    <a:pt x="36559" y="2240"/>
                    <a:pt x="33624" y="1873"/>
                    <a:pt x="30689" y="1640"/>
                  </a:cubicBezTo>
                  <a:cubicBezTo>
                    <a:pt x="27686" y="1406"/>
                    <a:pt x="24684" y="1073"/>
                    <a:pt x="21649" y="773"/>
                  </a:cubicBezTo>
                  <a:cubicBezTo>
                    <a:pt x="20664" y="744"/>
                    <a:pt x="19679" y="550"/>
                    <a:pt x="18674" y="550"/>
                  </a:cubicBezTo>
                  <a:cubicBezTo>
                    <a:pt x="18488" y="550"/>
                    <a:pt x="18301" y="557"/>
                    <a:pt x="18113" y="572"/>
                  </a:cubicBezTo>
                  <a:cubicBezTo>
                    <a:pt x="18113" y="572"/>
                    <a:pt x="18113" y="572"/>
                    <a:pt x="18113" y="606"/>
                  </a:cubicBezTo>
                  <a:cubicBezTo>
                    <a:pt x="18080" y="572"/>
                    <a:pt x="18080" y="506"/>
                    <a:pt x="18046" y="472"/>
                  </a:cubicBezTo>
                  <a:cubicBezTo>
                    <a:pt x="17246" y="172"/>
                    <a:pt x="16412" y="206"/>
                    <a:pt x="15611" y="72"/>
                  </a:cubicBezTo>
                  <a:cubicBezTo>
                    <a:pt x="15385" y="55"/>
                    <a:pt x="15159" y="1"/>
                    <a:pt x="14942"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40"/>
            <p:cNvSpPr/>
            <p:nvPr/>
          </p:nvSpPr>
          <p:spPr>
            <a:xfrm>
              <a:off x="5317950" y="2758600"/>
              <a:ext cx="1082475" cy="1322650"/>
            </a:xfrm>
            <a:custGeom>
              <a:avLst/>
              <a:gdLst/>
              <a:ahLst/>
              <a:cxnLst/>
              <a:rect l="l" t="t" r="r" b="b"/>
              <a:pathLst>
                <a:path w="43299" h="52906" extrusionOk="0">
                  <a:moveTo>
                    <a:pt x="11109" y="1"/>
                  </a:moveTo>
                  <a:cubicBezTo>
                    <a:pt x="11109" y="1"/>
                    <a:pt x="11042" y="34"/>
                    <a:pt x="11009" y="34"/>
                  </a:cubicBezTo>
                  <a:cubicBezTo>
                    <a:pt x="10909" y="267"/>
                    <a:pt x="10742" y="434"/>
                    <a:pt x="10508" y="534"/>
                  </a:cubicBezTo>
                  <a:cubicBezTo>
                    <a:pt x="6806" y="2536"/>
                    <a:pt x="3403" y="5004"/>
                    <a:pt x="1" y="7473"/>
                  </a:cubicBezTo>
                  <a:cubicBezTo>
                    <a:pt x="268" y="7873"/>
                    <a:pt x="701" y="8106"/>
                    <a:pt x="1102" y="8340"/>
                  </a:cubicBezTo>
                  <a:cubicBezTo>
                    <a:pt x="7506" y="12409"/>
                    <a:pt x="13877" y="16579"/>
                    <a:pt x="19948" y="21216"/>
                  </a:cubicBezTo>
                  <a:cubicBezTo>
                    <a:pt x="23885" y="24251"/>
                    <a:pt x="27487" y="27654"/>
                    <a:pt x="30756" y="31423"/>
                  </a:cubicBezTo>
                  <a:cubicBezTo>
                    <a:pt x="34025" y="35192"/>
                    <a:pt x="36961" y="39162"/>
                    <a:pt x="39329" y="43565"/>
                  </a:cubicBezTo>
                  <a:cubicBezTo>
                    <a:pt x="40763" y="46267"/>
                    <a:pt x="42031" y="49036"/>
                    <a:pt x="42164" y="52171"/>
                  </a:cubicBezTo>
                  <a:cubicBezTo>
                    <a:pt x="42164" y="52471"/>
                    <a:pt x="42131" y="52905"/>
                    <a:pt x="42665" y="52905"/>
                  </a:cubicBezTo>
                  <a:cubicBezTo>
                    <a:pt x="42998" y="52705"/>
                    <a:pt x="42998" y="52338"/>
                    <a:pt x="43065" y="52038"/>
                  </a:cubicBezTo>
                  <a:cubicBezTo>
                    <a:pt x="43298" y="50737"/>
                    <a:pt x="43232" y="49469"/>
                    <a:pt x="43165" y="48168"/>
                  </a:cubicBezTo>
                  <a:cubicBezTo>
                    <a:pt x="43098" y="47902"/>
                    <a:pt x="42998" y="47635"/>
                    <a:pt x="42931" y="47368"/>
                  </a:cubicBezTo>
                  <a:cubicBezTo>
                    <a:pt x="42998" y="43832"/>
                    <a:pt x="42264" y="40396"/>
                    <a:pt x="40863" y="37127"/>
                  </a:cubicBezTo>
                  <a:cubicBezTo>
                    <a:pt x="38795" y="32257"/>
                    <a:pt x="35626" y="28087"/>
                    <a:pt x="32491" y="23851"/>
                  </a:cubicBezTo>
                  <a:cubicBezTo>
                    <a:pt x="29956" y="20415"/>
                    <a:pt x="27287" y="17079"/>
                    <a:pt x="24485" y="13877"/>
                  </a:cubicBezTo>
                  <a:cubicBezTo>
                    <a:pt x="22017" y="11042"/>
                    <a:pt x="19515" y="8240"/>
                    <a:pt x="16813" y="5638"/>
                  </a:cubicBezTo>
                  <a:cubicBezTo>
                    <a:pt x="15879" y="4637"/>
                    <a:pt x="14945" y="3603"/>
                    <a:pt x="13877" y="2736"/>
                  </a:cubicBezTo>
                  <a:cubicBezTo>
                    <a:pt x="13911" y="2703"/>
                    <a:pt x="13911" y="2669"/>
                    <a:pt x="13911" y="2636"/>
                  </a:cubicBezTo>
                  <a:cubicBezTo>
                    <a:pt x="13244" y="1502"/>
                    <a:pt x="12176" y="734"/>
                    <a:pt x="11109"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40"/>
            <p:cNvSpPr/>
            <p:nvPr/>
          </p:nvSpPr>
          <p:spPr>
            <a:xfrm>
              <a:off x="6401225" y="3495475"/>
              <a:ext cx="1623700" cy="595800"/>
            </a:xfrm>
            <a:custGeom>
              <a:avLst/>
              <a:gdLst/>
              <a:ahLst/>
              <a:cxnLst/>
              <a:rect l="l" t="t" r="r" b="b"/>
              <a:pathLst>
                <a:path w="64948" h="23832" extrusionOk="0">
                  <a:moveTo>
                    <a:pt x="31296" y="1"/>
                  </a:moveTo>
                  <a:cubicBezTo>
                    <a:pt x="29430" y="1"/>
                    <a:pt x="27569" y="92"/>
                    <a:pt x="25719" y="414"/>
                  </a:cubicBezTo>
                  <a:cubicBezTo>
                    <a:pt x="22417" y="947"/>
                    <a:pt x="19281" y="1848"/>
                    <a:pt x="16312" y="3416"/>
                  </a:cubicBezTo>
                  <a:cubicBezTo>
                    <a:pt x="16079" y="3549"/>
                    <a:pt x="14711" y="4517"/>
                    <a:pt x="14678" y="4517"/>
                  </a:cubicBezTo>
                  <a:cubicBezTo>
                    <a:pt x="14444" y="4750"/>
                    <a:pt x="14211" y="4917"/>
                    <a:pt x="14011" y="5150"/>
                  </a:cubicBezTo>
                  <a:cubicBezTo>
                    <a:pt x="12310" y="7185"/>
                    <a:pt x="10575" y="9153"/>
                    <a:pt x="8907" y="11221"/>
                  </a:cubicBezTo>
                  <a:cubicBezTo>
                    <a:pt x="6906" y="13757"/>
                    <a:pt x="4904" y="16325"/>
                    <a:pt x="3103" y="19060"/>
                  </a:cubicBezTo>
                  <a:cubicBezTo>
                    <a:pt x="1935" y="20495"/>
                    <a:pt x="901" y="22062"/>
                    <a:pt x="1" y="23730"/>
                  </a:cubicBezTo>
                  <a:cubicBezTo>
                    <a:pt x="65" y="23795"/>
                    <a:pt x="144" y="23832"/>
                    <a:pt x="227" y="23832"/>
                  </a:cubicBezTo>
                  <a:cubicBezTo>
                    <a:pt x="273" y="23832"/>
                    <a:pt x="320" y="23821"/>
                    <a:pt x="368" y="23797"/>
                  </a:cubicBezTo>
                  <a:cubicBezTo>
                    <a:pt x="635" y="23430"/>
                    <a:pt x="868" y="22996"/>
                    <a:pt x="1168" y="22663"/>
                  </a:cubicBezTo>
                  <a:cubicBezTo>
                    <a:pt x="3503" y="20161"/>
                    <a:pt x="6172" y="18193"/>
                    <a:pt x="9274" y="16759"/>
                  </a:cubicBezTo>
                  <a:cubicBezTo>
                    <a:pt x="13677" y="14724"/>
                    <a:pt x="18347" y="13790"/>
                    <a:pt x="23151" y="13456"/>
                  </a:cubicBezTo>
                  <a:cubicBezTo>
                    <a:pt x="23801" y="13390"/>
                    <a:pt x="24452" y="13356"/>
                    <a:pt x="25102" y="13356"/>
                  </a:cubicBezTo>
                  <a:cubicBezTo>
                    <a:pt x="25752" y="13356"/>
                    <a:pt x="26403" y="13390"/>
                    <a:pt x="27053" y="13456"/>
                  </a:cubicBezTo>
                  <a:cubicBezTo>
                    <a:pt x="29021" y="13456"/>
                    <a:pt x="30956" y="13690"/>
                    <a:pt x="32891" y="13823"/>
                  </a:cubicBezTo>
                  <a:cubicBezTo>
                    <a:pt x="36827" y="14057"/>
                    <a:pt x="40630" y="14957"/>
                    <a:pt x="44499" y="15591"/>
                  </a:cubicBezTo>
                  <a:cubicBezTo>
                    <a:pt x="46334" y="15891"/>
                    <a:pt x="48135" y="16492"/>
                    <a:pt x="50036" y="16659"/>
                  </a:cubicBezTo>
                  <a:cubicBezTo>
                    <a:pt x="50804" y="16959"/>
                    <a:pt x="51638" y="16992"/>
                    <a:pt x="52472" y="17126"/>
                  </a:cubicBezTo>
                  <a:cubicBezTo>
                    <a:pt x="56608" y="17926"/>
                    <a:pt x="60777" y="18593"/>
                    <a:pt x="64947" y="19060"/>
                  </a:cubicBezTo>
                  <a:cubicBezTo>
                    <a:pt x="64880" y="18693"/>
                    <a:pt x="64680" y="18427"/>
                    <a:pt x="64480" y="18160"/>
                  </a:cubicBezTo>
                  <a:cubicBezTo>
                    <a:pt x="61645" y="13923"/>
                    <a:pt x="58743" y="9754"/>
                    <a:pt x="55974" y="5484"/>
                  </a:cubicBezTo>
                  <a:cubicBezTo>
                    <a:pt x="55140" y="4150"/>
                    <a:pt x="54073" y="3516"/>
                    <a:pt x="52638" y="3182"/>
                  </a:cubicBezTo>
                  <a:cubicBezTo>
                    <a:pt x="48936" y="2248"/>
                    <a:pt x="45233" y="1514"/>
                    <a:pt x="41497" y="914"/>
                  </a:cubicBezTo>
                  <a:cubicBezTo>
                    <a:pt x="39329" y="580"/>
                    <a:pt x="37161" y="180"/>
                    <a:pt x="34992" y="80"/>
                  </a:cubicBezTo>
                  <a:cubicBezTo>
                    <a:pt x="33760" y="40"/>
                    <a:pt x="32527" y="1"/>
                    <a:pt x="31296" y="1"/>
                  </a:cubicBezTo>
                  <a:close/>
                </a:path>
              </a:pathLst>
            </a:custGeom>
            <a:solidFill>
              <a:srgbClr val="F6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40"/>
            <p:cNvSpPr/>
            <p:nvPr/>
          </p:nvSpPr>
          <p:spPr>
            <a:xfrm>
              <a:off x="5859175" y="4099775"/>
              <a:ext cx="103425" cy="42225"/>
            </a:xfrm>
            <a:custGeom>
              <a:avLst/>
              <a:gdLst/>
              <a:ahLst/>
              <a:cxnLst/>
              <a:rect l="l" t="t" r="r" b="b"/>
              <a:pathLst>
                <a:path w="4137" h="1689" extrusionOk="0">
                  <a:moveTo>
                    <a:pt x="1928" y="0"/>
                  </a:moveTo>
                  <a:cubicBezTo>
                    <a:pt x="1848" y="0"/>
                    <a:pt x="1762" y="27"/>
                    <a:pt x="1668" y="92"/>
                  </a:cubicBezTo>
                  <a:cubicBezTo>
                    <a:pt x="1135" y="526"/>
                    <a:pt x="468" y="726"/>
                    <a:pt x="1" y="1226"/>
                  </a:cubicBezTo>
                  <a:cubicBezTo>
                    <a:pt x="334" y="1293"/>
                    <a:pt x="668" y="1360"/>
                    <a:pt x="1001" y="1360"/>
                  </a:cubicBezTo>
                  <a:cubicBezTo>
                    <a:pt x="1867" y="1360"/>
                    <a:pt x="2688" y="1689"/>
                    <a:pt x="3537" y="1689"/>
                  </a:cubicBezTo>
                  <a:cubicBezTo>
                    <a:pt x="3735" y="1689"/>
                    <a:pt x="3935" y="1671"/>
                    <a:pt x="4137" y="1626"/>
                  </a:cubicBezTo>
                  <a:cubicBezTo>
                    <a:pt x="3603" y="1193"/>
                    <a:pt x="3036" y="759"/>
                    <a:pt x="2469" y="292"/>
                  </a:cubicBezTo>
                  <a:cubicBezTo>
                    <a:pt x="2301" y="172"/>
                    <a:pt x="2133" y="0"/>
                    <a:pt x="1928" y="0"/>
                  </a:cubicBezTo>
                  <a:close/>
                </a:path>
              </a:pathLst>
            </a:custGeom>
            <a:solidFill>
              <a:srgbClr val="CDB0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40"/>
            <p:cNvSpPr/>
            <p:nvPr/>
          </p:nvSpPr>
          <p:spPr>
            <a:xfrm>
              <a:off x="4913500" y="2945400"/>
              <a:ext cx="1508600" cy="1140000"/>
            </a:xfrm>
            <a:custGeom>
              <a:avLst/>
              <a:gdLst/>
              <a:ahLst/>
              <a:cxnLst/>
              <a:rect l="l" t="t" r="r" b="b"/>
              <a:pathLst>
                <a:path w="60344" h="45600" extrusionOk="0">
                  <a:moveTo>
                    <a:pt x="16179" y="1"/>
                  </a:moveTo>
                  <a:lnTo>
                    <a:pt x="16179" y="1"/>
                  </a:lnTo>
                  <a:cubicBezTo>
                    <a:pt x="28855" y="10208"/>
                    <a:pt x="45033" y="17747"/>
                    <a:pt x="55107" y="36527"/>
                  </a:cubicBezTo>
                  <a:cubicBezTo>
                    <a:pt x="48135" y="27454"/>
                    <a:pt x="18581" y="24885"/>
                    <a:pt x="1" y="24285"/>
                  </a:cubicBezTo>
                  <a:lnTo>
                    <a:pt x="1" y="24285"/>
                  </a:lnTo>
                  <a:cubicBezTo>
                    <a:pt x="9574" y="26786"/>
                    <a:pt x="47034" y="24518"/>
                    <a:pt x="55507" y="38928"/>
                  </a:cubicBezTo>
                  <a:cubicBezTo>
                    <a:pt x="57141" y="40897"/>
                    <a:pt x="56908" y="44366"/>
                    <a:pt x="57909" y="45600"/>
                  </a:cubicBezTo>
                  <a:cubicBezTo>
                    <a:pt x="60344" y="30589"/>
                    <a:pt x="31223" y="8307"/>
                    <a:pt x="16179" y="1"/>
                  </a:cubicBezTo>
                  <a:close/>
                </a:path>
              </a:pathLst>
            </a:custGeom>
            <a:solidFill>
              <a:srgbClr val="AD9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40"/>
            <p:cNvSpPr/>
            <p:nvPr/>
          </p:nvSpPr>
          <p:spPr>
            <a:xfrm>
              <a:off x="5538200" y="2705250"/>
              <a:ext cx="1562725" cy="1385775"/>
            </a:xfrm>
            <a:custGeom>
              <a:avLst/>
              <a:gdLst/>
              <a:ahLst/>
              <a:cxnLst/>
              <a:rect l="l" t="t" r="r" b="b"/>
              <a:pathLst>
                <a:path w="62509" h="55431" extrusionOk="0">
                  <a:moveTo>
                    <a:pt x="318" y="0"/>
                  </a:moveTo>
                  <a:cubicBezTo>
                    <a:pt x="0" y="0"/>
                    <a:pt x="1205" y="1412"/>
                    <a:pt x="1665" y="1668"/>
                  </a:cubicBezTo>
                  <a:cubicBezTo>
                    <a:pt x="10872" y="11675"/>
                    <a:pt x="35956" y="32990"/>
                    <a:pt x="34055" y="53605"/>
                  </a:cubicBezTo>
                  <a:cubicBezTo>
                    <a:pt x="33758" y="54868"/>
                    <a:pt x="33754" y="55430"/>
                    <a:pt x="34017" y="55430"/>
                  </a:cubicBezTo>
                  <a:cubicBezTo>
                    <a:pt x="35614" y="55430"/>
                    <a:pt x="47069" y="34640"/>
                    <a:pt x="62508" y="23984"/>
                  </a:cubicBezTo>
                  <a:lnTo>
                    <a:pt x="62508" y="23984"/>
                  </a:lnTo>
                  <a:cubicBezTo>
                    <a:pt x="53335" y="29688"/>
                    <a:pt x="46230" y="38461"/>
                    <a:pt x="39725" y="46767"/>
                  </a:cubicBezTo>
                  <a:cubicBezTo>
                    <a:pt x="38303" y="47352"/>
                    <a:pt x="35434" y="53000"/>
                    <a:pt x="34923" y="53000"/>
                  </a:cubicBezTo>
                  <a:cubicBezTo>
                    <a:pt x="34823" y="53000"/>
                    <a:pt x="34813" y="52784"/>
                    <a:pt x="34922" y="52270"/>
                  </a:cubicBezTo>
                  <a:cubicBezTo>
                    <a:pt x="36523" y="36159"/>
                    <a:pt x="17810" y="16612"/>
                    <a:pt x="1098" y="467"/>
                  </a:cubicBezTo>
                  <a:cubicBezTo>
                    <a:pt x="654" y="132"/>
                    <a:pt x="415" y="0"/>
                    <a:pt x="318" y="0"/>
                  </a:cubicBezTo>
                  <a:close/>
                </a:path>
              </a:pathLst>
            </a:custGeom>
            <a:solidFill>
              <a:srgbClr val="92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58"/>
        <p:cNvGrpSpPr/>
        <p:nvPr/>
      </p:nvGrpSpPr>
      <p:grpSpPr>
        <a:xfrm>
          <a:off x="0" y="0"/>
          <a:ext cx="0" cy="0"/>
          <a:chOff x="0" y="0"/>
          <a:chExt cx="0" cy="0"/>
        </a:xfrm>
      </p:grpSpPr>
      <p:sp>
        <p:nvSpPr>
          <p:cNvPr id="659" name="Google Shape;659;p41"/>
          <p:cNvSpPr txBox="1">
            <a:spLocks noGrp="1"/>
          </p:cNvSpPr>
          <p:nvPr>
            <p:ph type="title"/>
          </p:nvPr>
        </p:nvSpPr>
        <p:spPr>
          <a:xfrm>
            <a:off x="311250" y="686025"/>
            <a:ext cx="5503800" cy="16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 past connects to the present, history repeats itself</a:t>
            </a:r>
            <a:endParaRPr/>
          </a:p>
        </p:txBody>
      </p:sp>
      <p:sp>
        <p:nvSpPr>
          <p:cNvPr id="660" name="Google Shape;660;p41"/>
          <p:cNvSpPr txBox="1">
            <a:spLocks noGrp="1"/>
          </p:cNvSpPr>
          <p:nvPr>
            <p:ph type="subTitle" idx="1"/>
          </p:nvPr>
        </p:nvSpPr>
        <p:spPr>
          <a:xfrm>
            <a:off x="472400" y="2618750"/>
            <a:ext cx="5503800" cy="2081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Throughout the novel, we are able to see the connections between Rachel’s past and her present day, especially in the treatment of Jewish people. Rachel sees everything, starting with the burning of the second temple to Jewish people being harassed in modern day. We get to see how the story lives on even after the temple is burned. This also ties into how throughout time Rachel had named her kids after kids earlier in her lifetime. Just overall, the past and the present are tied together.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42"/>
          <p:cNvSpPr txBox="1">
            <a:spLocks noGrp="1"/>
          </p:cNvSpPr>
          <p:nvPr>
            <p:ph type="title"/>
          </p:nvPr>
        </p:nvSpPr>
        <p:spPr>
          <a:xfrm>
            <a:off x="714125" y="594775"/>
            <a:ext cx="5527500" cy="16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Life is meaningless without death.</a:t>
            </a:r>
            <a:endParaRPr/>
          </a:p>
        </p:txBody>
      </p:sp>
      <p:sp>
        <p:nvSpPr>
          <p:cNvPr id="666" name="Google Shape;666;p42"/>
          <p:cNvSpPr txBox="1">
            <a:spLocks noGrp="1"/>
          </p:cNvSpPr>
          <p:nvPr>
            <p:ph type="subTitle" idx="1"/>
          </p:nvPr>
        </p:nvSpPr>
        <p:spPr>
          <a:xfrm>
            <a:off x="497675" y="2275375"/>
            <a:ext cx="5960400" cy="24039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Rachel’s daughter Hannah says something like this at the very end of </a:t>
            </a:r>
            <a:r>
              <a:rPr lang="en" i="1"/>
              <a:t>Eternal Life</a:t>
            </a:r>
            <a:r>
              <a:rPr lang="en"/>
              <a:t>. Throughout the whole novel, we see Rachel’s past leading to present day for her. We see how she has lived and experienced death in many other ways except for herself. I think this meaning is a better representation of any mortal character/reader. We all will die in the end, so why not live life to the fullest until that day comes. For Rachel, the closest she has is starting anew, which has still given her life meaning.</a:t>
            </a:r>
            <a:endParaRPr/>
          </a:p>
          <a:p>
            <a:pPr marL="0" lvl="0" indent="0" algn="l" rtl="0">
              <a:spcBef>
                <a:spcPts val="0"/>
              </a:spcBef>
              <a:spcAft>
                <a:spcPts val="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43"/>
          <p:cNvSpPr txBox="1">
            <a:spLocks noGrp="1"/>
          </p:cNvSpPr>
          <p:nvPr>
            <p:ph type="title"/>
          </p:nvPr>
        </p:nvSpPr>
        <p:spPr>
          <a:xfrm>
            <a:off x="300634" y="437756"/>
            <a:ext cx="7974300" cy="16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Taking responsibility sometimes means losing control.</a:t>
            </a:r>
            <a:endParaRPr/>
          </a:p>
        </p:txBody>
      </p:sp>
      <p:sp>
        <p:nvSpPr>
          <p:cNvPr id="672" name="Google Shape;672;p43"/>
          <p:cNvSpPr txBox="1">
            <a:spLocks noGrp="1"/>
          </p:cNvSpPr>
          <p:nvPr>
            <p:ph type="subTitle" idx="1"/>
          </p:nvPr>
        </p:nvSpPr>
        <p:spPr>
          <a:xfrm>
            <a:off x="300625" y="2800370"/>
            <a:ext cx="6579900" cy="1477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Rachel has to forever live with the decision she made back when she was younger. She had control, but lost it when she gave away her death. Rachel tries to gain control back when she is asking Hannah to help her die. In the end, it doesn't work out and Rachel starts anew once more. Rachel loved and cared for Yochanan so much that she stepped up to make sure he would stay alive. She now has lost something very important, her death, but has continued to live on and make the most of her situation even though she no longer has some control over her life.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44"/>
          <p:cNvSpPr txBox="1">
            <a:spLocks noGrp="1"/>
          </p:cNvSpPr>
          <p:nvPr>
            <p:ph type="title"/>
          </p:nvPr>
        </p:nvSpPr>
        <p:spPr>
          <a:xfrm>
            <a:off x="324675" y="430825"/>
            <a:ext cx="5745600" cy="16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Love transcends time</a:t>
            </a:r>
            <a:endParaRPr/>
          </a:p>
        </p:txBody>
      </p:sp>
      <p:sp>
        <p:nvSpPr>
          <p:cNvPr id="678" name="Google Shape;678;p44"/>
          <p:cNvSpPr txBox="1">
            <a:spLocks noGrp="1"/>
          </p:cNvSpPr>
          <p:nvPr>
            <p:ph type="subTitle" idx="1"/>
          </p:nvPr>
        </p:nvSpPr>
        <p:spPr>
          <a:xfrm>
            <a:off x="324675" y="2111425"/>
            <a:ext cx="6296100" cy="2014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We can see this theme throughout the novel in different ways. Elazar always came back to Rachel throughout all the years they were gone. At the end of the novel, Elazar and Rachel aren’t together but it allows her to love him even not while in a relationship. We can also see the love Rachel has for her children. She wanted Yochanan to live and gave up her death for him. We also see throughout time that Rachel has named her children after previous ones in her life.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45"/>
          <p:cNvSpPr txBox="1">
            <a:spLocks noGrp="1"/>
          </p:cNvSpPr>
          <p:nvPr>
            <p:ph type="title"/>
          </p:nvPr>
        </p:nvSpPr>
        <p:spPr>
          <a:xfrm>
            <a:off x="714125" y="1572350"/>
            <a:ext cx="3489600" cy="168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Conclusions</a:t>
            </a:r>
            <a:endParaRPr/>
          </a:p>
        </p:txBody>
      </p:sp>
      <p:sp>
        <p:nvSpPr>
          <p:cNvPr id="684" name="Google Shape;684;p45"/>
          <p:cNvSpPr txBox="1">
            <a:spLocks noGrp="1"/>
          </p:cNvSpPr>
          <p:nvPr>
            <p:ph type="title" idx="2"/>
          </p:nvPr>
        </p:nvSpPr>
        <p:spPr>
          <a:xfrm>
            <a:off x="714125" y="543950"/>
            <a:ext cx="1429200" cy="876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05</a:t>
            </a:r>
            <a:endParaRPr/>
          </a:p>
        </p:txBody>
      </p:sp>
      <p:sp>
        <p:nvSpPr>
          <p:cNvPr id="685" name="Google Shape;685;p45"/>
          <p:cNvSpPr txBox="1">
            <a:spLocks noGrp="1"/>
          </p:cNvSpPr>
          <p:nvPr>
            <p:ph type="subTitle" idx="1"/>
          </p:nvPr>
        </p:nvSpPr>
        <p:spPr>
          <a:xfrm>
            <a:off x="714125" y="3331275"/>
            <a:ext cx="2610300" cy="6222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a:t>Final thoughts and audience questions</a:t>
            </a:r>
            <a:endParaRPr/>
          </a:p>
        </p:txBody>
      </p:sp>
      <p:sp>
        <p:nvSpPr>
          <p:cNvPr id="686" name="Google Shape;686;p45"/>
          <p:cNvSpPr/>
          <p:nvPr/>
        </p:nvSpPr>
        <p:spPr>
          <a:xfrm>
            <a:off x="4203669" y="2960820"/>
            <a:ext cx="292121" cy="292121"/>
          </a:xfrm>
          <a:custGeom>
            <a:avLst/>
            <a:gdLst/>
            <a:ahLst/>
            <a:cxnLst/>
            <a:rect l="l" t="t" r="r" b="b"/>
            <a:pathLst>
              <a:path w="7994" h="7994" extrusionOk="0">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5"/>
          <p:cNvSpPr/>
          <p:nvPr/>
        </p:nvSpPr>
        <p:spPr>
          <a:xfrm>
            <a:off x="5826493" y="705574"/>
            <a:ext cx="353398" cy="353314"/>
          </a:xfrm>
          <a:custGeom>
            <a:avLst/>
            <a:gdLst/>
            <a:ahLst/>
            <a:cxnLst/>
            <a:rect l="l" t="t" r="r" b="b"/>
            <a:pathLst>
              <a:path w="2931" h="2930" extrusionOk="0">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5"/>
          <p:cNvSpPr/>
          <p:nvPr/>
        </p:nvSpPr>
        <p:spPr>
          <a:xfrm>
            <a:off x="7456117" y="1572346"/>
            <a:ext cx="577253" cy="577221"/>
          </a:xfrm>
          <a:custGeom>
            <a:avLst/>
            <a:gdLst/>
            <a:ahLst/>
            <a:cxnLst/>
            <a:rect l="l" t="t" r="r" b="b"/>
            <a:pathLst>
              <a:path w="4207" h="4207" extrusionOk="0">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89" name="Google Shape;689;p45"/>
          <p:cNvGrpSpPr/>
          <p:nvPr/>
        </p:nvGrpSpPr>
        <p:grpSpPr>
          <a:xfrm>
            <a:off x="3774137" y="2025719"/>
            <a:ext cx="5041762" cy="2470004"/>
            <a:chOff x="4189650" y="2440275"/>
            <a:chExt cx="4195525" cy="2055425"/>
          </a:xfrm>
        </p:grpSpPr>
        <p:sp>
          <p:nvSpPr>
            <p:cNvPr id="690" name="Google Shape;690;p45"/>
            <p:cNvSpPr/>
            <p:nvPr/>
          </p:nvSpPr>
          <p:spPr>
            <a:xfrm>
              <a:off x="4189650" y="4130425"/>
              <a:ext cx="4195525" cy="365275"/>
            </a:xfrm>
            <a:custGeom>
              <a:avLst/>
              <a:gdLst/>
              <a:ahLst/>
              <a:cxnLst/>
              <a:rect l="l" t="t" r="r" b="b"/>
              <a:pathLst>
                <a:path w="167821" h="14611" extrusionOk="0">
                  <a:moveTo>
                    <a:pt x="83894" y="0"/>
                  </a:moveTo>
                  <a:cubicBezTo>
                    <a:pt x="37561" y="0"/>
                    <a:pt x="1" y="3269"/>
                    <a:pt x="1" y="7305"/>
                  </a:cubicBezTo>
                  <a:cubicBezTo>
                    <a:pt x="1" y="11342"/>
                    <a:pt x="37561" y="14611"/>
                    <a:pt x="83894" y="14611"/>
                  </a:cubicBezTo>
                  <a:cubicBezTo>
                    <a:pt x="130227" y="14611"/>
                    <a:pt x="167820" y="11342"/>
                    <a:pt x="167820" y="7305"/>
                  </a:cubicBezTo>
                  <a:cubicBezTo>
                    <a:pt x="167820" y="3269"/>
                    <a:pt x="130227" y="0"/>
                    <a:pt x="83894" y="0"/>
                  </a:cubicBezTo>
                  <a:close/>
                </a:path>
              </a:pathLst>
            </a:custGeom>
            <a:solidFill>
              <a:srgbClr val="4437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5"/>
            <p:cNvSpPr/>
            <p:nvPr/>
          </p:nvSpPr>
          <p:spPr>
            <a:xfrm>
              <a:off x="5619000" y="3139700"/>
              <a:ext cx="117625" cy="144300"/>
            </a:xfrm>
            <a:custGeom>
              <a:avLst/>
              <a:gdLst/>
              <a:ahLst/>
              <a:cxnLst/>
              <a:rect l="l" t="t" r="r" b="b"/>
              <a:pathLst>
                <a:path w="4705" h="5772" extrusionOk="0">
                  <a:moveTo>
                    <a:pt x="2202" y="1"/>
                  </a:moveTo>
                  <a:cubicBezTo>
                    <a:pt x="1969" y="1202"/>
                    <a:pt x="1635" y="2202"/>
                    <a:pt x="468" y="2603"/>
                  </a:cubicBezTo>
                  <a:cubicBezTo>
                    <a:pt x="460" y="2604"/>
                    <a:pt x="451" y="2605"/>
                    <a:pt x="442" y="2605"/>
                  </a:cubicBezTo>
                  <a:cubicBezTo>
                    <a:pt x="344" y="2605"/>
                    <a:pt x="212" y="2511"/>
                    <a:pt x="118" y="2511"/>
                  </a:cubicBezTo>
                  <a:cubicBezTo>
                    <a:pt x="49" y="2511"/>
                    <a:pt x="1" y="2562"/>
                    <a:pt x="1" y="2736"/>
                  </a:cubicBezTo>
                  <a:cubicBezTo>
                    <a:pt x="1" y="2970"/>
                    <a:pt x="134" y="3170"/>
                    <a:pt x="368" y="3270"/>
                  </a:cubicBezTo>
                  <a:cubicBezTo>
                    <a:pt x="901" y="3470"/>
                    <a:pt x="1468" y="3670"/>
                    <a:pt x="1735" y="4271"/>
                  </a:cubicBezTo>
                  <a:cubicBezTo>
                    <a:pt x="2002" y="4671"/>
                    <a:pt x="2102" y="5171"/>
                    <a:pt x="2202" y="5772"/>
                  </a:cubicBezTo>
                  <a:cubicBezTo>
                    <a:pt x="2603" y="4371"/>
                    <a:pt x="3203" y="3303"/>
                    <a:pt x="4704" y="2836"/>
                  </a:cubicBezTo>
                  <a:cubicBezTo>
                    <a:pt x="3503" y="2403"/>
                    <a:pt x="2769" y="1835"/>
                    <a:pt x="2536" y="735"/>
                  </a:cubicBezTo>
                  <a:cubicBezTo>
                    <a:pt x="2436" y="535"/>
                    <a:pt x="2336" y="334"/>
                    <a:pt x="2202" y="1"/>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5"/>
            <p:cNvSpPr/>
            <p:nvPr/>
          </p:nvSpPr>
          <p:spPr>
            <a:xfrm>
              <a:off x="5515600" y="2769450"/>
              <a:ext cx="120100" cy="133000"/>
            </a:xfrm>
            <a:custGeom>
              <a:avLst/>
              <a:gdLst/>
              <a:ahLst/>
              <a:cxnLst/>
              <a:rect l="l" t="t" r="r" b="b"/>
              <a:pathLst>
                <a:path w="4804" h="5320" extrusionOk="0">
                  <a:moveTo>
                    <a:pt x="2235" y="0"/>
                  </a:moveTo>
                  <a:cubicBezTo>
                    <a:pt x="1835" y="1368"/>
                    <a:pt x="1401" y="2402"/>
                    <a:pt x="0" y="2569"/>
                  </a:cubicBezTo>
                  <a:cubicBezTo>
                    <a:pt x="0" y="2802"/>
                    <a:pt x="134" y="2902"/>
                    <a:pt x="334" y="2969"/>
                  </a:cubicBezTo>
                  <a:cubicBezTo>
                    <a:pt x="1268" y="3269"/>
                    <a:pt x="1802" y="3903"/>
                    <a:pt x="1969" y="4870"/>
                  </a:cubicBezTo>
                  <a:cubicBezTo>
                    <a:pt x="2069" y="5192"/>
                    <a:pt x="2109" y="5319"/>
                    <a:pt x="2190" y="5319"/>
                  </a:cubicBezTo>
                  <a:cubicBezTo>
                    <a:pt x="2244" y="5319"/>
                    <a:pt x="2316" y="5264"/>
                    <a:pt x="2436" y="5171"/>
                  </a:cubicBezTo>
                  <a:cubicBezTo>
                    <a:pt x="2602" y="3936"/>
                    <a:pt x="3370" y="3169"/>
                    <a:pt x="4804" y="2702"/>
                  </a:cubicBezTo>
                  <a:cubicBezTo>
                    <a:pt x="3236" y="2369"/>
                    <a:pt x="2636" y="1368"/>
                    <a:pt x="2235"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5"/>
            <p:cNvSpPr/>
            <p:nvPr/>
          </p:nvSpPr>
          <p:spPr>
            <a:xfrm>
              <a:off x="6028475" y="3170575"/>
              <a:ext cx="75075" cy="90900"/>
            </a:xfrm>
            <a:custGeom>
              <a:avLst/>
              <a:gdLst/>
              <a:ahLst/>
              <a:cxnLst/>
              <a:rect l="l" t="t" r="r" b="b"/>
              <a:pathLst>
                <a:path w="3003" h="3636" extrusionOk="0">
                  <a:moveTo>
                    <a:pt x="1535" y="0"/>
                  </a:moveTo>
                  <a:cubicBezTo>
                    <a:pt x="1301" y="767"/>
                    <a:pt x="801" y="1268"/>
                    <a:pt x="0" y="1668"/>
                  </a:cubicBezTo>
                  <a:cubicBezTo>
                    <a:pt x="967" y="1935"/>
                    <a:pt x="1301" y="2569"/>
                    <a:pt x="1535" y="3636"/>
                  </a:cubicBezTo>
                  <a:cubicBezTo>
                    <a:pt x="1835" y="2535"/>
                    <a:pt x="2202" y="1901"/>
                    <a:pt x="3002" y="1701"/>
                  </a:cubicBezTo>
                  <a:cubicBezTo>
                    <a:pt x="2435" y="1234"/>
                    <a:pt x="1801" y="834"/>
                    <a:pt x="1535"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5"/>
            <p:cNvSpPr/>
            <p:nvPr/>
          </p:nvSpPr>
          <p:spPr>
            <a:xfrm>
              <a:off x="6304500" y="3626725"/>
              <a:ext cx="88425" cy="103425"/>
            </a:xfrm>
            <a:custGeom>
              <a:avLst/>
              <a:gdLst/>
              <a:ahLst/>
              <a:cxnLst/>
              <a:rect l="l" t="t" r="r" b="b"/>
              <a:pathLst>
                <a:path w="3537" h="4137" extrusionOk="0">
                  <a:moveTo>
                    <a:pt x="1568" y="0"/>
                  </a:moveTo>
                  <a:cubicBezTo>
                    <a:pt x="1401" y="1068"/>
                    <a:pt x="1034" y="1802"/>
                    <a:pt x="0" y="2002"/>
                  </a:cubicBezTo>
                  <a:cubicBezTo>
                    <a:pt x="267" y="2669"/>
                    <a:pt x="1134" y="2702"/>
                    <a:pt x="1335" y="3436"/>
                  </a:cubicBezTo>
                  <a:cubicBezTo>
                    <a:pt x="1435" y="3603"/>
                    <a:pt x="1535" y="3803"/>
                    <a:pt x="1668" y="4137"/>
                  </a:cubicBezTo>
                  <a:cubicBezTo>
                    <a:pt x="2002" y="3203"/>
                    <a:pt x="2435" y="2502"/>
                    <a:pt x="3536" y="2102"/>
                  </a:cubicBezTo>
                  <a:cubicBezTo>
                    <a:pt x="2302" y="1768"/>
                    <a:pt x="1968" y="901"/>
                    <a:pt x="1568"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5"/>
            <p:cNvSpPr/>
            <p:nvPr/>
          </p:nvSpPr>
          <p:spPr>
            <a:xfrm>
              <a:off x="6840700" y="3392400"/>
              <a:ext cx="90925" cy="111750"/>
            </a:xfrm>
            <a:custGeom>
              <a:avLst/>
              <a:gdLst/>
              <a:ahLst/>
              <a:cxnLst/>
              <a:rect l="l" t="t" r="r" b="b"/>
              <a:pathLst>
                <a:path w="3637" h="4470" extrusionOk="0">
                  <a:moveTo>
                    <a:pt x="1769" y="0"/>
                  </a:moveTo>
                  <a:cubicBezTo>
                    <a:pt x="1602" y="1168"/>
                    <a:pt x="1135" y="1835"/>
                    <a:pt x="1" y="2168"/>
                  </a:cubicBezTo>
                  <a:cubicBezTo>
                    <a:pt x="1135" y="2535"/>
                    <a:pt x="1569" y="3236"/>
                    <a:pt x="1802" y="4470"/>
                  </a:cubicBezTo>
                  <a:cubicBezTo>
                    <a:pt x="2102" y="3302"/>
                    <a:pt x="2569" y="2569"/>
                    <a:pt x="3637" y="2168"/>
                  </a:cubicBezTo>
                  <a:cubicBezTo>
                    <a:pt x="2569" y="1801"/>
                    <a:pt x="2102" y="1067"/>
                    <a:pt x="1769" y="0"/>
                  </a:cubicBezTo>
                  <a:close/>
                </a:path>
              </a:pathLst>
            </a:custGeom>
            <a:solidFill>
              <a:srgbClr val="ECEC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5"/>
            <p:cNvSpPr/>
            <p:nvPr/>
          </p:nvSpPr>
          <p:spPr>
            <a:xfrm>
              <a:off x="6178575" y="2993775"/>
              <a:ext cx="25" cy="25"/>
            </a:xfrm>
            <a:custGeom>
              <a:avLst/>
              <a:gdLst/>
              <a:ahLst/>
              <a:cxnLst/>
              <a:rect l="l" t="t" r="r" b="b"/>
              <a:pathLst>
                <a:path w="1" h="1" extrusionOk="0">
                  <a:moveTo>
                    <a:pt x="0" y="0"/>
                  </a:moveTo>
                  <a:lnTo>
                    <a:pt x="0" y="0"/>
                  </a:lnTo>
                  <a:lnTo>
                    <a:pt x="0" y="0"/>
                  </a:lnTo>
                  <a:close/>
                </a:path>
              </a:pathLst>
            </a:custGeom>
            <a:solidFill>
              <a:srgbClr val="CCD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5"/>
            <p:cNvSpPr/>
            <p:nvPr/>
          </p:nvSpPr>
          <p:spPr>
            <a:xfrm>
              <a:off x="6226950" y="3639225"/>
              <a:ext cx="110925" cy="147625"/>
            </a:xfrm>
            <a:custGeom>
              <a:avLst/>
              <a:gdLst/>
              <a:ahLst/>
              <a:cxnLst/>
              <a:rect l="l" t="t" r="r" b="b"/>
              <a:pathLst>
                <a:path w="4437" h="5905" extrusionOk="0">
                  <a:moveTo>
                    <a:pt x="2402" y="1"/>
                  </a:moveTo>
                  <a:cubicBezTo>
                    <a:pt x="2202" y="1302"/>
                    <a:pt x="1601" y="2336"/>
                    <a:pt x="0" y="2836"/>
                  </a:cubicBezTo>
                  <a:cubicBezTo>
                    <a:pt x="1668" y="3236"/>
                    <a:pt x="2168" y="4304"/>
                    <a:pt x="2435" y="5905"/>
                  </a:cubicBezTo>
                  <a:cubicBezTo>
                    <a:pt x="2735" y="4404"/>
                    <a:pt x="3336" y="3470"/>
                    <a:pt x="4437" y="2936"/>
                  </a:cubicBezTo>
                  <a:cubicBezTo>
                    <a:pt x="4236" y="2202"/>
                    <a:pt x="3369" y="2169"/>
                    <a:pt x="3102" y="1502"/>
                  </a:cubicBezTo>
                  <a:cubicBezTo>
                    <a:pt x="2869" y="1002"/>
                    <a:pt x="2635" y="501"/>
                    <a:pt x="2402" y="1"/>
                  </a:cubicBezTo>
                  <a:close/>
                </a:path>
              </a:pathLst>
            </a:custGeom>
            <a:solidFill>
              <a:srgbClr val="CCD7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5"/>
            <p:cNvSpPr/>
            <p:nvPr/>
          </p:nvSpPr>
          <p:spPr>
            <a:xfrm>
              <a:off x="6407075" y="3825950"/>
              <a:ext cx="1752925" cy="415425"/>
            </a:xfrm>
            <a:custGeom>
              <a:avLst/>
              <a:gdLst/>
              <a:ahLst/>
              <a:cxnLst/>
              <a:rect l="l" t="t" r="r" b="b"/>
              <a:pathLst>
                <a:path w="70117" h="16617" extrusionOk="0">
                  <a:moveTo>
                    <a:pt x="22824" y="1"/>
                  </a:moveTo>
                  <a:cubicBezTo>
                    <a:pt x="21576" y="1"/>
                    <a:pt x="20330" y="217"/>
                    <a:pt x="19114" y="404"/>
                  </a:cubicBezTo>
                  <a:cubicBezTo>
                    <a:pt x="13210" y="1238"/>
                    <a:pt x="7706" y="3106"/>
                    <a:pt x="3102" y="7042"/>
                  </a:cubicBezTo>
                  <a:cubicBezTo>
                    <a:pt x="1935" y="8010"/>
                    <a:pt x="667" y="8977"/>
                    <a:pt x="0" y="10445"/>
                  </a:cubicBezTo>
                  <a:cubicBezTo>
                    <a:pt x="34" y="10778"/>
                    <a:pt x="267" y="10945"/>
                    <a:pt x="534" y="11045"/>
                  </a:cubicBezTo>
                  <a:cubicBezTo>
                    <a:pt x="2569" y="12079"/>
                    <a:pt x="3970" y="13714"/>
                    <a:pt x="5071" y="15682"/>
                  </a:cubicBezTo>
                  <a:cubicBezTo>
                    <a:pt x="5237" y="16049"/>
                    <a:pt x="5437" y="16416"/>
                    <a:pt x="5871" y="16516"/>
                  </a:cubicBezTo>
                  <a:cubicBezTo>
                    <a:pt x="6046" y="16543"/>
                    <a:pt x="6220" y="16556"/>
                    <a:pt x="6394" y="16556"/>
                  </a:cubicBezTo>
                  <a:cubicBezTo>
                    <a:pt x="6854" y="16556"/>
                    <a:pt x="7313" y="16470"/>
                    <a:pt x="7772" y="16349"/>
                  </a:cubicBezTo>
                  <a:cubicBezTo>
                    <a:pt x="12609" y="15081"/>
                    <a:pt x="17613" y="14681"/>
                    <a:pt x="22583" y="14548"/>
                  </a:cubicBezTo>
                  <a:cubicBezTo>
                    <a:pt x="22891" y="14542"/>
                    <a:pt x="23199" y="14539"/>
                    <a:pt x="23507" y="14539"/>
                  </a:cubicBezTo>
                  <a:cubicBezTo>
                    <a:pt x="26735" y="14539"/>
                    <a:pt x="29963" y="14843"/>
                    <a:pt x="33191" y="15148"/>
                  </a:cubicBezTo>
                  <a:cubicBezTo>
                    <a:pt x="37694" y="15615"/>
                    <a:pt x="42197" y="16015"/>
                    <a:pt x="46700" y="16416"/>
                  </a:cubicBezTo>
                  <a:cubicBezTo>
                    <a:pt x="47467" y="16416"/>
                    <a:pt x="48235" y="16616"/>
                    <a:pt x="49002" y="16616"/>
                  </a:cubicBezTo>
                  <a:lnTo>
                    <a:pt x="68883" y="16616"/>
                  </a:lnTo>
                  <a:cubicBezTo>
                    <a:pt x="68949" y="16616"/>
                    <a:pt x="69016" y="16616"/>
                    <a:pt x="69083" y="16616"/>
                  </a:cubicBezTo>
                  <a:cubicBezTo>
                    <a:pt x="69448" y="16616"/>
                    <a:pt x="69807" y="16593"/>
                    <a:pt x="70117" y="16282"/>
                  </a:cubicBezTo>
                  <a:cubicBezTo>
                    <a:pt x="70050" y="16015"/>
                    <a:pt x="69984" y="15682"/>
                    <a:pt x="69917" y="15381"/>
                  </a:cubicBezTo>
                  <a:cubicBezTo>
                    <a:pt x="69817" y="14981"/>
                    <a:pt x="69717" y="14614"/>
                    <a:pt x="69583" y="14214"/>
                  </a:cubicBezTo>
                  <a:cubicBezTo>
                    <a:pt x="69362" y="14317"/>
                    <a:pt x="69133" y="14349"/>
                    <a:pt x="68904" y="14349"/>
                  </a:cubicBezTo>
                  <a:cubicBezTo>
                    <a:pt x="68616" y="14349"/>
                    <a:pt x="68327" y="14299"/>
                    <a:pt x="68049" y="14281"/>
                  </a:cubicBezTo>
                  <a:lnTo>
                    <a:pt x="68583" y="14281"/>
                  </a:lnTo>
                  <a:cubicBezTo>
                    <a:pt x="68694" y="14292"/>
                    <a:pt x="68805" y="14303"/>
                    <a:pt x="68915" y="14303"/>
                  </a:cubicBezTo>
                  <a:cubicBezTo>
                    <a:pt x="69135" y="14303"/>
                    <a:pt x="69350" y="14258"/>
                    <a:pt x="69550" y="14081"/>
                  </a:cubicBezTo>
                  <a:cubicBezTo>
                    <a:pt x="69150" y="13280"/>
                    <a:pt x="68716" y="12479"/>
                    <a:pt x="68449" y="11612"/>
                  </a:cubicBezTo>
                  <a:cubicBezTo>
                    <a:pt x="68015" y="10211"/>
                    <a:pt x="66681" y="9411"/>
                    <a:pt x="66147" y="8076"/>
                  </a:cubicBezTo>
                  <a:cubicBezTo>
                    <a:pt x="65814" y="7242"/>
                    <a:pt x="65447" y="6408"/>
                    <a:pt x="64713" y="5841"/>
                  </a:cubicBezTo>
                  <a:cubicBezTo>
                    <a:pt x="64380" y="5574"/>
                    <a:pt x="64013" y="5474"/>
                    <a:pt x="63579" y="5408"/>
                  </a:cubicBezTo>
                  <a:cubicBezTo>
                    <a:pt x="58942" y="4907"/>
                    <a:pt x="54339" y="4007"/>
                    <a:pt x="49736" y="3206"/>
                  </a:cubicBezTo>
                  <a:cubicBezTo>
                    <a:pt x="47201" y="2772"/>
                    <a:pt x="44699" y="2205"/>
                    <a:pt x="42164" y="1705"/>
                  </a:cubicBezTo>
                  <a:cubicBezTo>
                    <a:pt x="37060" y="738"/>
                    <a:pt x="31956" y="4"/>
                    <a:pt x="26753" y="4"/>
                  </a:cubicBezTo>
                  <a:lnTo>
                    <a:pt x="23083" y="4"/>
                  </a:lnTo>
                  <a:cubicBezTo>
                    <a:pt x="22997" y="2"/>
                    <a:pt x="22910" y="1"/>
                    <a:pt x="22824" y="1"/>
                  </a:cubicBezTo>
                  <a:close/>
                </a:path>
              </a:pathLst>
            </a:custGeom>
            <a:solidFill>
              <a:srgbClr val="CDB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5"/>
            <p:cNvSpPr/>
            <p:nvPr/>
          </p:nvSpPr>
          <p:spPr>
            <a:xfrm>
              <a:off x="4501550" y="3782850"/>
              <a:ext cx="1831325" cy="458825"/>
            </a:xfrm>
            <a:custGeom>
              <a:avLst/>
              <a:gdLst/>
              <a:ahLst/>
              <a:cxnLst/>
              <a:rect l="l" t="t" r="r" b="b"/>
              <a:pathLst>
                <a:path w="73253" h="18353" extrusionOk="0">
                  <a:moveTo>
                    <a:pt x="49783" y="1"/>
                  </a:moveTo>
                  <a:cubicBezTo>
                    <a:pt x="46677" y="1"/>
                    <a:pt x="43592" y="294"/>
                    <a:pt x="40529" y="694"/>
                  </a:cubicBezTo>
                  <a:cubicBezTo>
                    <a:pt x="33658" y="1628"/>
                    <a:pt x="26953" y="3296"/>
                    <a:pt x="20215" y="4697"/>
                  </a:cubicBezTo>
                  <a:cubicBezTo>
                    <a:pt x="15845" y="5597"/>
                    <a:pt x="11475" y="6364"/>
                    <a:pt x="7105" y="7098"/>
                  </a:cubicBezTo>
                  <a:cubicBezTo>
                    <a:pt x="6505" y="7165"/>
                    <a:pt x="5938" y="7232"/>
                    <a:pt x="5404" y="7565"/>
                  </a:cubicBezTo>
                  <a:cubicBezTo>
                    <a:pt x="4904" y="7966"/>
                    <a:pt x="4770" y="8599"/>
                    <a:pt x="4437" y="9133"/>
                  </a:cubicBezTo>
                  <a:cubicBezTo>
                    <a:pt x="3970" y="9934"/>
                    <a:pt x="3669" y="11034"/>
                    <a:pt x="2969" y="11535"/>
                  </a:cubicBezTo>
                  <a:cubicBezTo>
                    <a:pt x="2168" y="12135"/>
                    <a:pt x="1902" y="12836"/>
                    <a:pt x="1635" y="13636"/>
                  </a:cubicBezTo>
                  <a:cubicBezTo>
                    <a:pt x="1234" y="14737"/>
                    <a:pt x="801" y="15838"/>
                    <a:pt x="400" y="16939"/>
                  </a:cubicBezTo>
                  <a:cubicBezTo>
                    <a:pt x="512" y="17050"/>
                    <a:pt x="646" y="17093"/>
                    <a:pt x="788" y="17108"/>
                  </a:cubicBezTo>
                  <a:lnTo>
                    <a:pt x="788" y="17108"/>
                  </a:lnTo>
                  <a:cubicBezTo>
                    <a:pt x="583" y="17116"/>
                    <a:pt x="381" y="17150"/>
                    <a:pt x="200" y="17306"/>
                  </a:cubicBezTo>
                  <a:cubicBezTo>
                    <a:pt x="134" y="17539"/>
                    <a:pt x="67" y="17806"/>
                    <a:pt x="0" y="18039"/>
                  </a:cubicBezTo>
                  <a:cubicBezTo>
                    <a:pt x="289" y="18306"/>
                    <a:pt x="638" y="18351"/>
                    <a:pt x="986" y="18351"/>
                  </a:cubicBezTo>
                  <a:cubicBezTo>
                    <a:pt x="1160" y="18351"/>
                    <a:pt x="1334" y="18340"/>
                    <a:pt x="1501" y="18340"/>
                  </a:cubicBezTo>
                  <a:cubicBezTo>
                    <a:pt x="2225" y="18330"/>
                    <a:pt x="2949" y="18327"/>
                    <a:pt x="3672" y="18327"/>
                  </a:cubicBezTo>
                  <a:cubicBezTo>
                    <a:pt x="5650" y="18327"/>
                    <a:pt x="7627" y="18353"/>
                    <a:pt x="9604" y="18353"/>
                  </a:cubicBezTo>
                  <a:cubicBezTo>
                    <a:pt x="12040" y="18353"/>
                    <a:pt x="14476" y="18314"/>
                    <a:pt x="16912" y="18140"/>
                  </a:cubicBezTo>
                  <a:cubicBezTo>
                    <a:pt x="19748" y="17906"/>
                    <a:pt x="22616" y="17773"/>
                    <a:pt x="25452" y="17606"/>
                  </a:cubicBezTo>
                  <a:cubicBezTo>
                    <a:pt x="28454" y="17406"/>
                    <a:pt x="31456" y="17172"/>
                    <a:pt x="34458" y="16972"/>
                  </a:cubicBezTo>
                  <a:cubicBezTo>
                    <a:pt x="38594" y="16672"/>
                    <a:pt x="42731" y="16405"/>
                    <a:pt x="46900" y="16272"/>
                  </a:cubicBezTo>
                  <a:cubicBezTo>
                    <a:pt x="47176" y="16264"/>
                    <a:pt x="47453" y="16261"/>
                    <a:pt x="47729" y="16261"/>
                  </a:cubicBezTo>
                  <a:cubicBezTo>
                    <a:pt x="50021" y="16261"/>
                    <a:pt x="52313" y="16490"/>
                    <a:pt x="54606" y="16638"/>
                  </a:cubicBezTo>
                  <a:cubicBezTo>
                    <a:pt x="57408" y="16839"/>
                    <a:pt x="60176" y="17206"/>
                    <a:pt x="62845" y="18073"/>
                  </a:cubicBezTo>
                  <a:cubicBezTo>
                    <a:pt x="63054" y="18119"/>
                    <a:pt x="63279" y="18182"/>
                    <a:pt x="63498" y="18182"/>
                  </a:cubicBezTo>
                  <a:cubicBezTo>
                    <a:pt x="63594" y="18182"/>
                    <a:pt x="63688" y="18170"/>
                    <a:pt x="63779" y="18140"/>
                  </a:cubicBezTo>
                  <a:cubicBezTo>
                    <a:pt x="64213" y="17973"/>
                    <a:pt x="64346" y="17572"/>
                    <a:pt x="64513" y="17206"/>
                  </a:cubicBezTo>
                  <a:cubicBezTo>
                    <a:pt x="66081" y="14203"/>
                    <a:pt x="68516" y="12469"/>
                    <a:pt x="71918" y="12102"/>
                  </a:cubicBezTo>
                  <a:cubicBezTo>
                    <a:pt x="72385" y="12069"/>
                    <a:pt x="72919" y="12102"/>
                    <a:pt x="73252" y="11568"/>
                  </a:cubicBezTo>
                  <a:cubicBezTo>
                    <a:pt x="73252" y="11135"/>
                    <a:pt x="73019" y="10734"/>
                    <a:pt x="72819" y="10367"/>
                  </a:cubicBezTo>
                  <a:cubicBezTo>
                    <a:pt x="70884" y="6831"/>
                    <a:pt x="67982" y="4330"/>
                    <a:pt x="64379" y="2595"/>
                  </a:cubicBezTo>
                  <a:cubicBezTo>
                    <a:pt x="60510" y="760"/>
                    <a:pt x="56340" y="327"/>
                    <a:pt x="52137" y="60"/>
                  </a:cubicBezTo>
                  <a:cubicBezTo>
                    <a:pt x="51351" y="20"/>
                    <a:pt x="50566" y="1"/>
                    <a:pt x="49783" y="1"/>
                  </a:cubicBezTo>
                  <a:close/>
                </a:path>
              </a:pathLst>
            </a:custGeom>
            <a:solidFill>
              <a:srgbClr val="CDB2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5"/>
            <p:cNvSpPr/>
            <p:nvPr/>
          </p:nvSpPr>
          <p:spPr>
            <a:xfrm>
              <a:off x="7130925" y="3020450"/>
              <a:ext cx="502050" cy="271450"/>
            </a:xfrm>
            <a:custGeom>
              <a:avLst/>
              <a:gdLst/>
              <a:ahLst/>
              <a:cxnLst/>
              <a:rect l="l" t="t" r="r" b="b"/>
              <a:pathLst>
                <a:path w="20082" h="10858" extrusionOk="0">
                  <a:moveTo>
                    <a:pt x="20081" y="1"/>
                  </a:moveTo>
                  <a:lnTo>
                    <a:pt x="20081" y="1"/>
                  </a:lnTo>
                  <a:cubicBezTo>
                    <a:pt x="18980" y="401"/>
                    <a:pt x="18013" y="768"/>
                    <a:pt x="17079" y="1135"/>
                  </a:cubicBezTo>
                  <a:cubicBezTo>
                    <a:pt x="14511" y="2369"/>
                    <a:pt x="11942" y="3570"/>
                    <a:pt x="9407" y="4871"/>
                  </a:cubicBezTo>
                  <a:cubicBezTo>
                    <a:pt x="6438" y="6372"/>
                    <a:pt x="3569" y="7973"/>
                    <a:pt x="834" y="9908"/>
                  </a:cubicBezTo>
                  <a:cubicBezTo>
                    <a:pt x="701" y="10308"/>
                    <a:pt x="0" y="10241"/>
                    <a:pt x="100" y="10842"/>
                  </a:cubicBezTo>
                  <a:cubicBezTo>
                    <a:pt x="148" y="10852"/>
                    <a:pt x="194" y="10857"/>
                    <a:pt x="239" y="10857"/>
                  </a:cubicBezTo>
                  <a:cubicBezTo>
                    <a:pt x="476" y="10857"/>
                    <a:pt x="677" y="10726"/>
                    <a:pt x="901" y="10642"/>
                  </a:cubicBezTo>
                  <a:cubicBezTo>
                    <a:pt x="3336" y="9808"/>
                    <a:pt x="5804" y="9107"/>
                    <a:pt x="8306" y="8507"/>
                  </a:cubicBezTo>
                  <a:cubicBezTo>
                    <a:pt x="11242" y="7806"/>
                    <a:pt x="14177" y="7206"/>
                    <a:pt x="17112" y="6706"/>
                  </a:cubicBezTo>
                  <a:cubicBezTo>
                    <a:pt x="17546" y="6605"/>
                    <a:pt x="18180" y="6772"/>
                    <a:pt x="18380" y="6105"/>
                  </a:cubicBezTo>
                  <a:cubicBezTo>
                    <a:pt x="18914" y="4104"/>
                    <a:pt x="19481" y="2136"/>
                    <a:pt x="20081" y="1"/>
                  </a:cubicBezTo>
                  <a:close/>
                </a:path>
              </a:pathLst>
            </a:custGeom>
            <a:solidFill>
              <a:srgbClr val="BEA3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5"/>
            <p:cNvSpPr/>
            <p:nvPr/>
          </p:nvSpPr>
          <p:spPr>
            <a:xfrm>
              <a:off x="7100900" y="3268125"/>
              <a:ext cx="52550" cy="37550"/>
            </a:xfrm>
            <a:custGeom>
              <a:avLst/>
              <a:gdLst/>
              <a:ahLst/>
              <a:cxnLst/>
              <a:rect l="l" t="t" r="r" b="b"/>
              <a:pathLst>
                <a:path w="2102" h="1502" extrusionOk="0">
                  <a:moveTo>
                    <a:pt x="2035" y="1"/>
                  </a:moveTo>
                  <a:lnTo>
                    <a:pt x="2035" y="1"/>
                  </a:lnTo>
                  <a:cubicBezTo>
                    <a:pt x="1335" y="434"/>
                    <a:pt x="534" y="801"/>
                    <a:pt x="0" y="1502"/>
                  </a:cubicBezTo>
                  <a:cubicBezTo>
                    <a:pt x="467" y="1402"/>
                    <a:pt x="868" y="1168"/>
                    <a:pt x="1301" y="935"/>
                  </a:cubicBezTo>
                  <a:cubicBezTo>
                    <a:pt x="1335" y="434"/>
                    <a:pt x="2102" y="535"/>
                    <a:pt x="2035" y="1"/>
                  </a:cubicBezTo>
                  <a:close/>
                </a:path>
              </a:pathLst>
            </a:custGeom>
            <a:solidFill>
              <a:srgbClr val="92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5"/>
            <p:cNvSpPr/>
            <p:nvPr/>
          </p:nvSpPr>
          <p:spPr>
            <a:xfrm>
              <a:off x="6521325" y="4225350"/>
              <a:ext cx="1676225" cy="76500"/>
            </a:xfrm>
            <a:custGeom>
              <a:avLst/>
              <a:gdLst/>
              <a:ahLst/>
              <a:cxnLst/>
              <a:rect l="l" t="t" r="r" b="b"/>
              <a:pathLst>
                <a:path w="67049" h="3060" extrusionOk="0">
                  <a:moveTo>
                    <a:pt x="16332" y="1"/>
                  </a:moveTo>
                  <a:cubicBezTo>
                    <a:pt x="11897" y="1"/>
                    <a:pt x="7464" y="37"/>
                    <a:pt x="3036" y="173"/>
                  </a:cubicBezTo>
                  <a:cubicBezTo>
                    <a:pt x="2402" y="373"/>
                    <a:pt x="1768" y="339"/>
                    <a:pt x="1134" y="373"/>
                  </a:cubicBezTo>
                  <a:cubicBezTo>
                    <a:pt x="934" y="606"/>
                    <a:pt x="1034" y="840"/>
                    <a:pt x="1101" y="1073"/>
                  </a:cubicBezTo>
                  <a:cubicBezTo>
                    <a:pt x="1199" y="1489"/>
                    <a:pt x="1207" y="1815"/>
                    <a:pt x="902" y="1815"/>
                  </a:cubicBezTo>
                  <a:cubicBezTo>
                    <a:pt x="791" y="1815"/>
                    <a:pt x="639" y="1772"/>
                    <a:pt x="434" y="1674"/>
                  </a:cubicBezTo>
                  <a:cubicBezTo>
                    <a:pt x="369" y="1637"/>
                    <a:pt x="314" y="1620"/>
                    <a:pt x="268" y="1620"/>
                  </a:cubicBezTo>
                  <a:cubicBezTo>
                    <a:pt x="150" y="1620"/>
                    <a:pt x="91" y="1730"/>
                    <a:pt x="67" y="1874"/>
                  </a:cubicBezTo>
                  <a:cubicBezTo>
                    <a:pt x="0" y="2641"/>
                    <a:pt x="534" y="2841"/>
                    <a:pt x="1101" y="2941"/>
                  </a:cubicBezTo>
                  <a:cubicBezTo>
                    <a:pt x="1494" y="3016"/>
                    <a:pt x="1888" y="3060"/>
                    <a:pt x="2287" y="3060"/>
                  </a:cubicBezTo>
                  <a:cubicBezTo>
                    <a:pt x="2599" y="3060"/>
                    <a:pt x="2914" y="3033"/>
                    <a:pt x="3236" y="2975"/>
                  </a:cubicBezTo>
                  <a:cubicBezTo>
                    <a:pt x="3412" y="2816"/>
                    <a:pt x="3617" y="2778"/>
                    <a:pt x="3825" y="2778"/>
                  </a:cubicBezTo>
                  <a:cubicBezTo>
                    <a:pt x="4010" y="2778"/>
                    <a:pt x="4197" y="2808"/>
                    <a:pt x="4370" y="2808"/>
                  </a:cubicBezTo>
                  <a:lnTo>
                    <a:pt x="65380" y="2808"/>
                  </a:lnTo>
                  <a:cubicBezTo>
                    <a:pt x="66414" y="2808"/>
                    <a:pt x="66948" y="2408"/>
                    <a:pt x="67015" y="1674"/>
                  </a:cubicBezTo>
                  <a:cubicBezTo>
                    <a:pt x="67048" y="940"/>
                    <a:pt x="66548" y="473"/>
                    <a:pt x="65547" y="339"/>
                  </a:cubicBezTo>
                  <a:cubicBezTo>
                    <a:pt x="65013" y="339"/>
                    <a:pt x="64480" y="373"/>
                    <a:pt x="63979" y="373"/>
                  </a:cubicBezTo>
                  <a:cubicBezTo>
                    <a:pt x="62650" y="355"/>
                    <a:pt x="61323" y="349"/>
                    <a:pt x="59996" y="349"/>
                  </a:cubicBezTo>
                  <a:cubicBezTo>
                    <a:pt x="57275" y="349"/>
                    <a:pt x="54558" y="374"/>
                    <a:pt x="51840" y="374"/>
                  </a:cubicBezTo>
                  <a:cubicBezTo>
                    <a:pt x="48562" y="374"/>
                    <a:pt x="45283" y="337"/>
                    <a:pt x="41997" y="173"/>
                  </a:cubicBezTo>
                  <a:cubicBezTo>
                    <a:pt x="41776" y="246"/>
                    <a:pt x="41534" y="269"/>
                    <a:pt x="41294" y="269"/>
                  </a:cubicBezTo>
                  <a:cubicBezTo>
                    <a:pt x="41101" y="269"/>
                    <a:pt x="40908" y="254"/>
                    <a:pt x="40729" y="239"/>
                  </a:cubicBezTo>
                  <a:cubicBezTo>
                    <a:pt x="39095" y="106"/>
                    <a:pt x="37427" y="39"/>
                    <a:pt x="35792" y="39"/>
                  </a:cubicBezTo>
                  <a:cubicBezTo>
                    <a:pt x="34481" y="47"/>
                    <a:pt x="33169" y="50"/>
                    <a:pt x="31856" y="50"/>
                  </a:cubicBezTo>
                  <a:cubicBezTo>
                    <a:pt x="26685" y="50"/>
                    <a:pt x="21508" y="1"/>
                    <a:pt x="1633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5"/>
            <p:cNvSpPr/>
            <p:nvPr/>
          </p:nvSpPr>
          <p:spPr>
            <a:xfrm>
              <a:off x="4464025" y="4225475"/>
              <a:ext cx="1682875" cy="79250"/>
            </a:xfrm>
            <a:custGeom>
              <a:avLst/>
              <a:gdLst/>
              <a:ahLst/>
              <a:cxnLst/>
              <a:rect l="l" t="t" r="r" b="b"/>
              <a:pathLst>
                <a:path w="67315" h="3170" extrusionOk="0">
                  <a:moveTo>
                    <a:pt x="62178" y="1"/>
                  </a:moveTo>
                  <a:cubicBezTo>
                    <a:pt x="50403" y="34"/>
                    <a:pt x="38628" y="34"/>
                    <a:pt x="26853" y="34"/>
                  </a:cubicBezTo>
                  <a:cubicBezTo>
                    <a:pt x="25518" y="34"/>
                    <a:pt x="24184" y="101"/>
                    <a:pt x="22850" y="101"/>
                  </a:cubicBezTo>
                  <a:cubicBezTo>
                    <a:pt x="21837" y="125"/>
                    <a:pt x="20807" y="248"/>
                    <a:pt x="19785" y="248"/>
                  </a:cubicBezTo>
                  <a:cubicBezTo>
                    <a:pt x="19359" y="248"/>
                    <a:pt x="18935" y="227"/>
                    <a:pt x="18513" y="168"/>
                  </a:cubicBezTo>
                  <a:cubicBezTo>
                    <a:pt x="18157" y="168"/>
                    <a:pt x="17802" y="153"/>
                    <a:pt x="17446" y="153"/>
                  </a:cubicBezTo>
                  <a:cubicBezTo>
                    <a:pt x="17268" y="153"/>
                    <a:pt x="17090" y="157"/>
                    <a:pt x="16912" y="168"/>
                  </a:cubicBezTo>
                  <a:cubicBezTo>
                    <a:pt x="14574" y="335"/>
                    <a:pt x="12235" y="377"/>
                    <a:pt x="9897" y="377"/>
                  </a:cubicBezTo>
                  <a:cubicBezTo>
                    <a:pt x="7461" y="377"/>
                    <a:pt x="5025" y="331"/>
                    <a:pt x="2589" y="331"/>
                  </a:cubicBezTo>
                  <a:cubicBezTo>
                    <a:pt x="2226" y="331"/>
                    <a:pt x="1864" y="332"/>
                    <a:pt x="1501" y="334"/>
                  </a:cubicBezTo>
                  <a:cubicBezTo>
                    <a:pt x="901" y="368"/>
                    <a:pt x="400" y="535"/>
                    <a:pt x="167" y="1168"/>
                  </a:cubicBezTo>
                  <a:cubicBezTo>
                    <a:pt x="0" y="1635"/>
                    <a:pt x="100" y="2036"/>
                    <a:pt x="400" y="2403"/>
                  </a:cubicBezTo>
                  <a:cubicBezTo>
                    <a:pt x="718" y="2778"/>
                    <a:pt x="1137" y="2804"/>
                    <a:pt x="1568" y="2804"/>
                  </a:cubicBezTo>
                  <a:cubicBezTo>
                    <a:pt x="1635" y="2804"/>
                    <a:pt x="1701" y="2803"/>
                    <a:pt x="1768" y="2803"/>
                  </a:cubicBezTo>
                  <a:lnTo>
                    <a:pt x="61944" y="2803"/>
                  </a:lnTo>
                  <a:cubicBezTo>
                    <a:pt x="62111" y="2803"/>
                    <a:pt x="62283" y="2778"/>
                    <a:pt x="62444" y="2778"/>
                  </a:cubicBezTo>
                  <a:cubicBezTo>
                    <a:pt x="62703" y="2778"/>
                    <a:pt x="62935" y="2841"/>
                    <a:pt x="63078" y="3170"/>
                  </a:cubicBezTo>
                  <a:cubicBezTo>
                    <a:pt x="63586" y="3038"/>
                    <a:pt x="64105" y="3023"/>
                    <a:pt x="64622" y="3023"/>
                  </a:cubicBezTo>
                  <a:cubicBezTo>
                    <a:pt x="64774" y="3023"/>
                    <a:pt x="64927" y="3024"/>
                    <a:pt x="65079" y="3024"/>
                  </a:cubicBezTo>
                  <a:cubicBezTo>
                    <a:pt x="65325" y="3024"/>
                    <a:pt x="65571" y="3021"/>
                    <a:pt x="65814" y="3003"/>
                  </a:cubicBezTo>
                  <a:cubicBezTo>
                    <a:pt x="66481" y="2936"/>
                    <a:pt x="66915" y="2603"/>
                    <a:pt x="67148" y="1969"/>
                  </a:cubicBezTo>
                  <a:cubicBezTo>
                    <a:pt x="67315" y="1469"/>
                    <a:pt x="67181" y="1002"/>
                    <a:pt x="66681" y="701"/>
                  </a:cubicBezTo>
                  <a:cubicBezTo>
                    <a:pt x="66617" y="683"/>
                    <a:pt x="66561" y="675"/>
                    <a:pt x="66512" y="675"/>
                  </a:cubicBezTo>
                  <a:cubicBezTo>
                    <a:pt x="66202" y="675"/>
                    <a:pt x="66158" y="1005"/>
                    <a:pt x="66014" y="1235"/>
                  </a:cubicBezTo>
                  <a:cubicBezTo>
                    <a:pt x="65900" y="1434"/>
                    <a:pt x="65835" y="1731"/>
                    <a:pt x="65590" y="1731"/>
                  </a:cubicBezTo>
                  <a:cubicBezTo>
                    <a:pt x="65548" y="1731"/>
                    <a:pt x="65501" y="1722"/>
                    <a:pt x="65447" y="1702"/>
                  </a:cubicBezTo>
                  <a:cubicBezTo>
                    <a:pt x="65113" y="1569"/>
                    <a:pt x="65280" y="1235"/>
                    <a:pt x="65313" y="968"/>
                  </a:cubicBezTo>
                  <a:cubicBezTo>
                    <a:pt x="65347" y="768"/>
                    <a:pt x="65447" y="568"/>
                    <a:pt x="65280" y="368"/>
                  </a:cubicBezTo>
                  <a:cubicBezTo>
                    <a:pt x="65047" y="301"/>
                    <a:pt x="64813" y="234"/>
                    <a:pt x="64580" y="168"/>
                  </a:cubicBezTo>
                  <a:cubicBezTo>
                    <a:pt x="64453" y="183"/>
                    <a:pt x="64328" y="190"/>
                    <a:pt x="64202" y="190"/>
                  </a:cubicBezTo>
                  <a:cubicBezTo>
                    <a:pt x="63535" y="190"/>
                    <a:pt x="62880" y="1"/>
                    <a:pt x="621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5"/>
            <p:cNvSpPr/>
            <p:nvPr/>
          </p:nvSpPr>
          <p:spPr>
            <a:xfrm>
              <a:off x="6086850" y="4076200"/>
              <a:ext cx="473675" cy="203425"/>
            </a:xfrm>
            <a:custGeom>
              <a:avLst/>
              <a:gdLst/>
              <a:ahLst/>
              <a:cxnLst/>
              <a:rect l="l" t="t" r="r" b="b"/>
              <a:pathLst>
                <a:path w="18947" h="8137" extrusionOk="0">
                  <a:moveTo>
                    <a:pt x="9707" y="1"/>
                  </a:moveTo>
                  <a:cubicBezTo>
                    <a:pt x="8173" y="101"/>
                    <a:pt x="6638" y="335"/>
                    <a:pt x="5204" y="1002"/>
                  </a:cubicBezTo>
                  <a:cubicBezTo>
                    <a:pt x="2902" y="2136"/>
                    <a:pt x="1434" y="4037"/>
                    <a:pt x="367" y="6339"/>
                  </a:cubicBezTo>
                  <a:cubicBezTo>
                    <a:pt x="267" y="6639"/>
                    <a:pt x="167" y="6906"/>
                    <a:pt x="100" y="7206"/>
                  </a:cubicBezTo>
                  <a:cubicBezTo>
                    <a:pt x="0" y="7573"/>
                    <a:pt x="67" y="7907"/>
                    <a:pt x="434" y="8073"/>
                  </a:cubicBezTo>
                  <a:cubicBezTo>
                    <a:pt x="508" y="8104"/>
                    <a:pt x="575" y="8118"/>
                    <a:pt x="636" y="8118"/>
                  </a:cubicBezTo>
                  <a:cubicBezTo>
                    <a:pt x="906" y="8118"/>
                    <a:pt x="1059" y="7851"/>
                    <a:pt x="1168" y="7606"/>
                  </a:cubicBezTo>
                  <a:cubicBezTo>
                    <a:pt x="1301" y="7306"/>
                    <a:pt x="1434" y="6973"/>
                    <a:pt x="1568" y="6672"/>
                  </a:cubicBezTo>
                  <a:cubicBezTo>
                    <a:pt x="2949" y="3126"/>
                    <a:pt x="6043" y="1184"/>
                    <a:pt x="9442" y="1184"/>
                  </a:cubicBezTo>
                  <a:cubicBezTo>
                    <a:pt x="10231" y="1184"/>
                    <a:pt x="11037" y="1288"/>
                    <a:pt x="11842" y="1502"/>
                  </a:cubicBezTo>
                  <a:cubicBezTo>
                    <a:pt x="14911" y="2303"/>
                    <a:pt x="16612" y="4671"/>
                    <a:pt x="17613" y="7573"/>
                  </a:cubicBezTo>
                  <a:cubicBezTo>
                    <a:pt x="17793" y="7805"/>
                    <a:pt x="17934" y="8137"/>
                    <a:pt x="18219" y="8137"/>
                  </a:cubicBezTo>
                  <a:cubicBezTo>
                    <a:pt x="18303" y="8137"/>
                    <a:pt x="18400" y="8108"/>
                    <a:pt x="18513" y="8040"/>
                  </a:cubicBezTo>
                  <a:cubicBezTo>
                    <a:pt x="18947" y="7773"/>
                    <a:pt x="18847" y="7340"/>
                    <a:pt x="18680" y="6973"/>
                  </a:cubicBezTo>
                  <a:cubicBezTo>
                    <a:pt x="18613" y="6772"/>
                    <a:pt x="18580" y="6572"/>
                    <a:pt x="18513" y="6372"/>
                  </a:cubicBezTo>
                  <a:cubicBezTo>
                    <a:pt x="17246" y="3870"/>
                    <a:pt x="15578" y="1736"/>
                    <a:pt x="12943" y="568"/>
                  </a:cubicBezTo>
                  <a:cubicBezTo>
                    <a:pt x="12809" y="535"/>
                    <a:pt x="12676" y="501"/>
                    <a:pt x="12542" y="501"/>
                  </a:cubicBezTo>
                  <a:cubicBezTo>
                    <a:pt x="12242" y="401"/>
                    <a:pt x="11942" y="301"/>
                    <a:pt x="11642" y="201"/>
                  </a:cubicBezTo>
                  <a:cubicBezTo>
                    <a:pt x="11275" y="201"/>
                    <a:pt x="10875" y="168"/>
                    <a:pt x="10508" y="134"/>
                  </a:cubicBezTo>
                  <a:cubicBezTo>
                    <a:pt x="10369" y="134"/>
                    <a:pt x="10238" y="156"/>
                    <a:pt x="10113" y="156"/>
                  </a:cubicBezTo>
                  <a:cubicBezTo>
                    <a:pt x="9968" y="156"/>
                    <a:pt x="9833" y="127"/>
                    <a:pt x="97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5"/>
            <p:cNvSpPr/>
            <p:nvPr/>
          </p:nvSpPr>
          <p:spPr>
            <a:xfrm>
              <a:off x="6979150" y="3826875"/>
              <a:ext cx="98425" cy="5025"/>
            </a:xfrm>
            <a:custGeom>
              <a:avLst/>
              <a:gdLst/>
              <a:ahLst/>
              <a:cxnLst/>
              <a:rect l="l" t="t" r="r" b="b"/>
              <a:pathLst>
                <a:path w="3937" h="201" extrusionOk="0">
                  <a:moveTo>
                    <a:pt x="1981" y="0"/>
                  </a:moveTo>
                  <a:cubicBezTo>
                    <a:pt x="1326" y="0"/>
                    <a:pt x="667" y="67"/>
                    <a:pt x="0" y="200"/>
                  </a:cubicBezTo>
                  <a:lnTo>
                    <a:pt x="3936" y="200"/>
                  </a:lnTo>
                  <a:cubicBezTo>
                    <a:pt x="3286" y="67"/>
                    <a:pt x="2635" y="0"/>
                    <a:pt x="1981" y="0"/>
                  </a:cubicBezTo>
                  <a:close/>
                </a:path>
              </a:pathLst>
            </a:custGeom>
            <a:solidFill>
              <a:srgbClr val="CAC8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5"/>
            <p:cNvSpPr/>
            <p:nvPr/>
          </p:nvSpPr>
          <p:spPr>
            <a:xfrm>
              <a:off x="5780800" y="3867675"/>
              <a:ext cx="252700" cy="322800"/>
            </a:xfrm>
            <a:custGeom>
              <a:avLst/>
              <a:gdLst/>
              <a:ahLst/>
              <a:cxnLst/>
              <a:rect l="l" t="t" r="r" b="b"/>
              <a:pathLst>
                <a:path w="10108" h="12912" extrusionOk="0">
                  <a:moveTo>
                    <a:pt x="796" y="1"/>
                  </a:moveTo>
                  <a:cubicBezTo>
                    <a:pt x="675" y="1"/>
                    <a:pt x="555" y="1"/>
                    <a:pt x="434" y="3"/>
                  </a:cubicBezTo>
                  <a:cubicBezTo>
                    <a:pt x="334" y="3"/>
                    <a:pt x="234" y="36"/>
                    <a:pt x="167" y="136"/>
                  </a:cubicBezTo>
                  <a:cubicBezTo>
                    <a:pt x="167" y="1270"/>
                    <a:pt x="167" y="2438"/>
                    <a:pt x="167" y="3605"/>
                  </a:cubicBezTo>
                  <a:cubicBezTo>
                    <a:pt x="0" y="3805"/>
                    <a:pt x="0" y="3972"/>
                    <a:pt x="167" y="4172"/>
                  </a:cubicBezTo>
                  <a:cubicBezTo>
                    <a:pt x="200" y="4306"/>
                    <a:pt x="200" y="4439"/>
                    <a:pt x="200" y="4606"/>
                  </a:cubicBezTo>
                  <a:cubicBezTo>
                    <a:pt x="400" y="5507"/>
                    <a:pt x="133" y="6474"/>
                    <a:pt x="300" y="7375"/>
                  </a:cubicBezTo>
                  <a:cubicBezTo>
                    <a:pt x="300" y="8309"/>
                    <a:pt x="334" y="9243"/>
                    <a:pt x="334" y="10177"/>
                  </a:cubicBezTo>
                  <a:cubicBezTo>
                    <a:pt x="200" y="10377"/>
                    <a:pt x="200" y="10544"/>
                    <a:pt x="334" y="10744"/>
                  </a:cubicBezTo>
                  <a:cubicBezTo>
                    <a:pt x="434" y="11144"/>
                    <a:pt x="234" y="11578"/>
                    <a:pt x="467" y="11978"/>
                  </a:cubicBezTo>
                  <a:cubicBezTo>
                    <a:pt x="1234" y="11678"/>
                    <a:pt x="1801" y="11077"/>
                    <a:pt x="2535" y="10910"/>
                  </a:cubicBezTo>
                  <a:cubicBezTo>
                    <a:pt x="2802" y="10810"/>
                    <a:pt x="3036" y="10777"/>
                    <a:pt x="3269" y="10610"/>
                  </a:cubicBezTo>
                  <a:cubicBezTo>
                    <a:pt x="4361" y="9975"/>
                    <a:pt x="4728" y="9626"/>
                    <a:pt x="5064" y="9626"/>
                  </a:cubicBezTo>
                  <a:cubicBezTo>
                    <a:pt x="5414" y="9626"/>
                    <a:pt x="5730" y="10008"/>
                    <a:pt x="6805" y="10844"/>
                  </a:cubicBezTo>
                  <a:cubicBezTo>
                    <a:pt x="6905" y="10910"/>
                    <a:pt x="6972" y="11011"/>
                    <a:pt x="7072" y="11077"/>
                  </a:cubicBezTo>
                  <a:cubicBezTo>
                    <a:pt x="7405" y="11311"/>
                    <a:pt x="7772" y="11544"/>
                    <a:pt x="8173" y="11644"/>
                  </a:cubicBezTo>
                  <a:cubicBezTo>
                    <a:pt x="8673" y="12045"/>
                    <a:pt x="9207" y="12412"/>
                    <a:pt x="9874" y="12912"/>
                  </a:cubicBezTo>
                  <a:cubicBezTo>
                    <a:pt x="9940" y="9042"/>
                    <a:pt x="10007" y="5407"/>
                    <a:pt x="10074" y="1771"/>
                  </a:cubicBezTo>
                  <a:cubicBezTo>
                    <a:pt x="10107" y="1671"/>
                    <a:pt x="10107" y="1570"/>
                    <a:pt x="10007" y="1470"/>
                  </a:cubicBezTo>
                  <a:cubicBezTo>
                    <a:pt x="9707" y="1237"/>
                    <a:pt x="9340" y="1170"/>
                    <a:pt x="8973" y="1103"/>
                  </a:cubicBezTo>
                  <a:cubicBezTo>
                    <a:pt x="6320" y="368"/>
                    <a:pt x="3575" y="1"/>
                    <a:pt x="7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5"/>
            <p:cNvSpPr/>
            <p:nvPr/>
          </p:nvSpPr>
          <p:spPr>
            <a:xfrm>
              <a:off x="6040975" y="4100925"/>
              <a:ext cx="561250" cy="235500"/>
            </a:xfrm>
            <a:custGeom>
              <a:avLst/>
              <a:gdLst/>
              <a:ahLst/>
              <a:cxnLst/>
              <a:rect l="l" t="t" r="r" b="b"/>
              <a:pathLst>
                <a:path w="22450" h="9420" extrusionOk="0">
                  <a:moveTo>
                    <a:pt x="11467" y="0"/>
                  </a:moveTo>
                  <a:cubicBezTo>
                    <a:pt x="11294" y="0"/>
                    <a:pt x="11119" y="5"/>
                    <a:pt x="10942" y="13"/>
                  </a:cubicBezTo>
                  <a:cubicBezTo>
                    <a:pt x="7639" y="179"/>
                    <a:pt x="5271" y="1747"/>
                    <a:pt x="3636" y="4549"/>
                  </a:cubicBezTo>
                  <a:cubicBezTo>
                    <a:pt x="3470" y="4883"/>
                    <a:pt x="3236" y="5250"/>
                    <a:pt x="3403" y="5683"/>
                  </a:cubicBezTo>
                  <a:cubicBezTo>
                    <a:pt x="3837" y="6017"/>
                    <a:pt x="4103" y="6417"/>
                    <a:pt x="3837" y="6951"/>
                  </a:cubicBezTo>
                  <a:cubicBezTo>
                    <a:pt x="3615" y="7458"/>
                    <a:pt x="3213" y="7754"/>
                    <a:pt x="2630" y="7754"/>
                  </a:cubicBezTo>
                  <a:cubicBezTo>
                    <a:pt x="2599" y="7754"/>
                    <a:pt x="2568" y="7753"/>
                    <a:pt x="2536" y="7752"/>
                  </a:cubicBezTo>
                  <a:cubicBezTo>
                    <a:pt x="2324" y="7740"/>
                    <a:pt x="2117" y="7737"/>
                    <a:pt x="1910" y="7737"/>
                  </a:cubicBezTo>
                  <a:cubicBezTo>
                    <a:pt x="1498" y="7737"/>
                    <a:pt x="1090" y="7752"/>
                    <a:pt x="668" y="7752"/>
                  </a:cubicBezTo>
                  <a:cubicBezTo>
                    <a:pt x="367" y="7752"/>
                    <a:pt x="67" y="7752"/>
                    <a:pt x="0" y="8152"/>
                  </a:cubicBezTo>
                  <a:cubicBezTo>
                    <a:pt x="201" y="9086"/>
                    <a:pt x="868" y="9419"/>
                    <a:pt x="1702" y="9419"/>
                  </a:cubicBezTo>
                  <a:lnTo>
                    <a:pt x="20715" y="9419"/>
                  </a:lnTo>
                  <a:cubicBezTo>
                    <a:pt x="21649" y="9419"/>
                    <a:pt x="22283" y="8952"/>
                    <a:pt x="22450" y="7952"/>
                  </a:cubicBezTo>
                  <a:cubicBezTo>
                    <a:pt x="22207" y="7769"/>
                    <a:pt x="21942" y="7725"/>
                    <a:pt x="21673" y="7725"/>
                  </a:cubicBezTo>
                  <a:cubicBezTo>
                    <a:pt x="21424" y="7725"/>
                    <a:pt x="21171" y="7763"/>
                    <a:pt x="20926" y="7763"/>
                  </a:cubicBezTo>
                  <a:cubicBezTo>
                    <a:pt x="20855" y="7763"/>
                    <a:pt x="20785" y="7760"/>
                    <a:pt x="20715" y="7752"/>
                  </a:cubicBezTo>
                  <a:cubicBezTo>
                    <a:pt x="20048" y="7651"/>
                    <a:pt x="19281" y="7618"/>
                    <a:pt x="19448" y="6584"/>
                  </a:cubicBezTo>
                  <a:cubicBezTo>
                    <a:pt x="19648" y="6317"/>
                    <a:pt x="19548" y="6050"/>
                    <a:pt x="19448" y="5783"/>
                  </a:cubicBezTo>
                  <a:cubicBezTo>
                    <a:pt x="18747" y="4282"/>
                    <a:pt x="17947" y="2881"/>
                    <a:pt x="16646" y="1814"/>
                  </a:cubicBezTo>
                  <a:cubicBezTo>
                    <a:pt x="15114" y="527"/>
                    <a:pt x="13414" y="0"/>
                    <a:pt x="1146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5"/>
            <p:cNvSpPr/>
            <p:nvPr/>
          </p:nvSpPr>
          <p:spPr>
            <a:xfrm>
              <a:off x="6597200" y="4183575"/>
              <a:ext cx="974050" cy="50725"/>
            </a:xfrm>
            <a:custGeom>
              <a:avLst/>
              <a:gdLst/>
              <a:ahLst/>
              <a:cxnLst/>
              <a:rect l="l" t="t" r="r" b="b"/>
              <a:pathLst>
                <a:path w="38962" h="2029" extrusionOk="0">
                  <a:moveTo>
                    <a:pt x="15286" y="1"/>
                  </a:moveTo>
                  <a:cubicBezTo>
                    <a:pt x="13709" y="1"/>
                    <a:pt x="12128" y="53"/>
                    <a:pt x="10542" y="176"/>
                  </a:cubicBezTo>
                  <a:cubicBezTo>
                    <a:pt x="7006" y="443"/>
                    <a:pt x="3436" y="876"/>
                    <a:pt x="1" y="1844"/>
                  </a:cubicBezTo>
                  <a:cubicBezTo>
                    <a:pt x="153" y="1996"/>
                    <a:pt x="327" y="2029"/>
                    <a:pt x="499" y="2029"/>
                  </a:cubicBezTo>
                  <a:cubicBezTo>
                    <a:pt x="627" y="2029"/>
                    <a:pt x="754" y="2010"/>
                    <a:pt x="868" y="2010"/>
                  </a:cubicBezTo>
                  <a:lnTo>
                    <a:pt x="37894" y="2010"/>
                  </a:lnTo>
                  <a:cubicBezTo>
                    <a:pt x="38052" y="2010"/>
                    <a:pt x="38215" y="2029"/>
                    <a:pt x="38374" y="2029"/>
                  </a:cubicBezTo>
                  <a:cubicBezTo>
                    <a:pt x="38586" y="2029"/>
                    <a:pt x="38790" y="1996"/>
                    <a:pt x="38962" y="1844"/>
                  </a:cubicBezTo>
                  <a:cubicBezTo>
                    <a:pt x="35926" y="1577"/>
                    <a:pt x="32857" y="1310"/>
                    <a:pt x="29789" y="976"/>
                  </a:cubicBezTo>
                  <a:cubicBezTo>
                    <a:pt x="24955" y="498"/>
                    <a:pt x="20139" y="1"/>
                    <a:pt x="15286" y="1"/>
                  </a:cubicBezTo>
                  <a:close/>
                </a:path>
              </a:pathLst>
            </a:custGeom>
            <a:solidFill>
              <a:srgbClr val="665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5"/>
            <p:cNvSpPr/>
            <p:nvPr/>
          </p:nvSpPr>
          <p:spPr>
            <a:xfrm>
              <a:off x="4926850" y="4182950"/>
              <a:ext cx="1151675" cy="51350"/>
            </a:xfrm>
            <a:custGeom>
              <a:avLst/>
              <a:gdLst/>
              <a:ahLst/>
              <a:cxnLst/>
              <a:rect l="l" t="t" r="r" b="b"/>
              <a:pathLst>
                <a:path w="46067" h="2054" extrusionOk="0">
                  <a:moveTo>
                    <a:pt x="31628" y="0"/>
                  </a:moveTo>
                  <a:cubicBezTo>
                    <a:pt x="30815" y="0"/>
                    <a:pt x="30001" y="12"/>
                    <a:pt x="29188" y="34"/>
                  </a:cubicBezTo>
                  <a:cubicBezTo>
                    <a:pt x="19448" y="268"/>
                    <a:pt x="9741" y="1335"/>
                    <a:pt x="0" y="1869"/>
                  </a:cubicBezTo>
                  <a:cubicBezTo>
                    <a:pt x="153" y="2021"/>
                    <a:pt x="338" y="2054"/>
                    <a:pt x="531" y="2054"/>
                  </a:cubicBezTo>
                  <a:cubicBezTo>
                    <a:pt x="676" y="2054"/>
                    <a:pt x="825" y="2035"/>
                    <a:pt x="968" y="2035"/>
                  </a:cubicBezTo>
                  <a:lnTo>
                    <a:pt x="45199" y="2035"/>
                  </a:lnTo>
                  <a:cubicBezTo>
                    <a:pt x="45328" y="2035"/>
                    <a:pt x="45463" y="2054"/>
                    <a:pt x="45593" y="2054"/>
                  </a:cubicBezTo>
                  <a:cubicBezTo>
                    <a:pt x="45767" y="2054"/>
                    <a:pt x="45933" y="2021"/>
                    <a:pt x="46067" y="1869"/>
                  </a:cubicBezTo>
                  <a:cubicBezTo>
                    <a:pt x="45433" y="1669"/>
                    <a:pt x="44766" y="1435"/>
                    <a:pt x="44098" y="1268"/>
                  </a:cubicBezTo>
                  <a:cubicBezTo>
                    <a:pt x="39992" y="319"/>
                    <a:pt x="35816" y="0"/>
                    <a:pt x="31628" y="0"/>
                  </a:cubicBezTo>
                  <a:close/>
                </a:path>
              </a:pathLst>
            </a:custGeom>
            <a:solidFill>
              <a:srgbClr val="665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45"/>
            <p:cNvSpPr/>
            <p:nvPr/>
          </p:nvSpPr>
          <p:spPr>
            <a:xfrm>
              <a:off x="5789125" y="3848550"/>
              <a:ext cx="254375" cy="58400"/>
            </a:xfrm>
            <a:custGeom>
              <a:avLst/>
              <a:gdLst/>
              <a:ahLst/>
              <a:cxnLst/>
              <a:rect l="l" t="t" r="r" b="b"/>
              <a:pathLst>
                <a:path w="10175" h="2336" extrusionOk="0">
                  <a:moveTo>
                    <a:pt x="1902" y="67"/>
                  </a:moveTo>
                  <a:cubicBezTo>
                    <a:pt x="1168" y="101"/>
                    <a:pt x="368" y="0"/>
                    <a:pt x="1" y="868"/>
                  </a:cubicBezTo>
                  <a:cubicBezTo>
                    <a:pt x="81" y="1048"/>
                    <a:pt x="197" y="1084"/>
                    <a:pt x="334" y="1084"/>
                  </a:cubicBezTo>
                  <a:cubicBezTo>
                    <a:pt x="426" y="1084"/>
                    <a:pt x="528" y="1068"/>
                    <a:pt x="634" y="1068"/>
                  </a:cubicBezTo>
                  <a:cubicBezTo>
                    <a:pt x="927" y="1056"/>
                    <a:pt x="1220" y="1048"/>
                    <a:pt x="1513" y="1048"/>
                  </a:cubicBezTo>
                  <a:cubicBezTo>
                    <a:pt x="2021" y="1048"/>
                    <a:pt x="2529" y="1071"/>
                    <a:pt x="3036" y="1135"/>
                  </a:cubicBezTo>
                  <a:cubicBezTo>
                    <a:pt x="5271" y="1368"/>
                    <a:pt x="7506" y="1802"/>
                    <a:pt x="9708" y="2335"/>
                  </a:cubicBezTo>
                  <a:cubicBezTo>
                    <a:pt x="10175" y="2102"/>
                    <a:pt x="10141" y="1802"/>
                    <a:pt x="9908" y="1435"/>
                  </a:cubicBezTo>
                  <a:cubicBezTo>
                    <a:pt x="7306" y="568"/>
                    <a:pt x="4604" y="201"/>
                    <a:pt x="1902" y="67"/>
                  </a:cubicBezTo>
                  <a:close/>
                </a:path>
              </a:pathLst>
            </a:custGeom>
            <a:solidFill>
              <a:srgbClr val="986E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45"/>
            <p:cNvSpPr/>
            <p:nvPr/>
          </p:nvSpPr>
          <p:spPr>
            <a:xfrm>
              <a:off x="6568850" y="3883300"/>
              <a:ext cx="1288450" cy="137775"/>
            </a:xfrm>
            <a:custGeom>
              <a:avLst/>
              <a:gdLst/>
              <a:ahLst/>
              <a:cxnLst/>
              <a:rect l="l" t="t" r="r" b="b"/>
              <a:pathLst>
                <a:path w="51538" h="5511" extrusionOk="0">
                  <a:moveTo>
                    <a:pt x="18760" y="0"/>
                  </a:moveTo>
                  <a:cubicBezTo>
                    <a:pt x="13883" y="0"/>
                    <a:pt x="9161" y="929"/>
                    <a:pt x="4570" y="2647"/>
                  </a:cubicBezTo>
                  <a:cubicBezTo>
                    <a:pt x="3003" y="3214"/>
                    <a:pt x="1435" y="3881"/>
                    <a:pt x="1" y="4815"/>
                  </a:cubicBezTo>
                  <a:cubicBezTo>
                    <a:pt x="1535" y="4281"/>
                    <a:pt x="3003" y="3681"/>
                    <a:pt x="4537" y="3180"/>
                  </a:cubicBezTo>
                  <a:cubicBezTo>
                    <a:pt x="8573" y="1813"/>
                    <a:pt x="12676" y="912"/>
                    <a:pt x="16979" y="745"/>
                  </a:cubicBezTo>
                  <a:cubicBezTo>
                    <a:pt x="17444" y="731"/>
                    <a:pt x="17909" y="725"/>
                    <a:pt x="18373" y="725"/>
                  </a:cubicBezTo>
                  <a:cubicBezTo>
                    <a:pt x="22366" y="725"/>
                    <a:pt x="26314" y="1218"/>
                    <a:pt x="30289" y="1846"/>
                  </a:cubicBezTo>
                  <a:cubicBezTo>
                    <a:pt x="36226" y="2780"/>
                    <a:pt x="42164" y="3948"/>
                    <a:pt x="48102" y="5015"/>
                  </a:cubicBezTo>
                  <a:cubicBezTo>
                    <a:pt x="49069" y="5214"/>
                    <a:pt x="50012" y="5510"/>
                    <a:pt x="51014" y="5510"/>
                  </a:cubicBezTo>
                  <a:cubicBezTo>
                    <a:pt x="51186" y="5510"/>
                    <a:pt x="51361" y="5502"/>
                    <a:pt x="51537" y="5482"/>
                  </a:cubicBezTo>
                  <a:cubicBezTo>
                    <a:pt x="48502" y="4782"/>
                    <a:pt x="45466" y="4048"/>
                    <a:pt x="42397" y="3414"/>
                  </a:cubicBezTo>
                  <a:cubicBezTo>
                    <a:pt x="39062" y="2713"/>
                    <a:pt x="35693" y="2080"/>
                    <a:pt x="32324" y="1446"/>
                  </a:cubicBezTo>
                  <a:cubicBezTo>
                    <a:pt x="28454" y="712"/>
                    <a:pt x="24551" y="245"/>
                    <a:pt x="20615" y="45"/>
                  </a:cubicBezTo>
                  <a:cubicBezTo>
                    <a:pt x="19994" y="15"/>
                    <a:pt x="19376" y="0"/>
                    <a:pt x="18760"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45"/>
            <p:cNvSpPr/>
            <p:nvPr/>
          </p:nvSpPr>
          <p:spPr>
            <a:xfrm>
              <a:off x="6568025" y="3982950"/>
              <a:ext cx="803925" cy="105800"/>
            </a:xfrm>
            <a:custGeom>
              <a:avLst/>
              <a:gdLst/>
              <a:ahLst/>
              <a:cxnLst/>
              <a:rect l="l" t="t" r="r" b="b"/>
              <a:pathLst>
                <a:path w="32157" h="4232" extrusionOk="0">
                  <a:moveTo>
                    <a:pt x="18432" y="0"/>
                  </a:moveTo>
                  <a:cubicBezTo>
                    <a:pt x="12165" y="0"/>
                    <a:pt x="6004" y="1171"/>
                    <a:pt x="0" y="4231"/>
                  </a:cubicBezTo>
                  <a:cubicBezTo>
                    <a:pt x="6421" y="1536"/>
                    <a:pt x="12993" y="477"/>
                    <a:pt x="19656" y="477"/>
                  </a:cubicBezTo>
                  <a:cubicBezTo>
                    <a:pt x="23793" y="477"/>
                    <a:pt x="27965" y="885"/>
                    <a:pt x="32156" y="1563"/>
                  </a:cubicBezTo>
                  <a:cubicBezTo>
                    <a:pt x="27540" y="611"/>
                    <a:pt x="22958" y="0"/>
                    <a:pt x="18432"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45"/>
            <p:cNvSpPr/>
            <p:nvPr/>
          </p:nvSpPr>
          <p:spPr>
            <a:xfrm>
              <a:off x="6658075" y="4079275"/>
              <a:ext cx="633825" cy="61175"/>
            </a:xfrm>
            <a:custGeom>
              <a:avLst/>
              <a:gdLst/>
              <a:ahLst/>
              <a:cxnLst/>
              <a:rect l="l" t="t" r="r" b="b"/>
              <a:pathLst>
                <a:path w="25353" h="2447" extrusionOk="0">
                  <a:moveTo>
                    <a:pt x="13349" y="1"/>
                  </a:moveTo>
                  <a:cubicBezTo>
                    <a:pt x="8869" y="1"/>
                    <a:pt x="4416" y="663"/>
                    <a:pt x="1" y="2446"/>
                  </a:cubicBezTo>
                  <a:cubicBezTo>
                    <a:pt x="4691" y="970"/>
                    <a:pt x="9412" y="426"/>
                    <a:pt x="14154" y="426"/>
                  </a:cubicBezTo>
                  <a:cubicBezTo>
                    <a:pt x="17876" y="426"/>
                    <a:pt x="21611" y="761"/>
                    <a:pt x="25352" y="1246"/>
                  </a:cubicBezTo>
                  <a:cubicBezTo>
                    <a:pt x="21334" y="524"/>
                    <a:pt x="17331" y="1"/>
                    <a:pt x="13349"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45"/>
            <p:cNvSpPr/>
            <p:nvPr/>
          </p:nvSpPr>
          <p:spPr>
            <a:xfrm>
              <a:off x="4968550" y="3846625"/>
              <a:ext cx="867300" cy="134550"/>
            </a:xfrm>
            <a:custGeom>
              <a:avLst/>
              <a:gdLst/>
              <a:ahLst/>
              <a:cxnLst/>
              <a:rect l="l" t="t" r="r" b="b"/>
              <a:pathLst>
                <a:path w="34692" h="5382" extrusionOk="0">
                  <a:moveTo>
                    <a:pt x="34175" y="0"/>
                  </a:moveTo>
                  <a:cubicBezTo>
                    <a:pt x="34052" y="0"/>
                    <a:pt x="33924" y="11"/>
                    <a:pt x="33791" y="11"/>
                  </a:cubicBezTo>
                  <a:cubicBezTo>
                    <a:pt x="30689" y="11"/>
                    <a:pt x="27620" y="11"/>
                    <a:pt x="24518" y="344"/>
                  </a:cubicBezTo>
                  <a:cubicBezTo>
                    <a:pt x="21516" y="645"/>
                    <a:pt x="18547" y="1078"/>
                    <a:pt x="15611" y="1612"/>
                  </a:cubicBezTo>
                  <a:cubicBezTo>
                    <a:pt x="12042" y="2246"/>
                    <a:pt x="8540" y="3180"/>
                    <a:pt x="5004" y="3980"/>
                  </a:cubicBezTo>
                  <a:cubicBezTo>
                    <a:pt x="3336" y="4347"/>
                    <a:pt x="1668" y="4814"/>
                    <a:pt x="0" y="5248"/>
                  </a:cubicBezTo>
                  <a:cubicBezTo>
                    <a:pt x="134" y="5337"/>
                    <a:pt x="267" y="5381"/>
                    <a:pt x="391" y="5381"/>
                  </a:cubicBezTo>
                  <a:cubicBezTo>
                    <a:pt x="452" y="5381"/>
                    <a:pt x="512" y="5370"/>
                    <a:pt x="567" y="5348"/>
                  </a:cubicBezTo>
                  <a:cubicBezTo>
                    <a:pt x="6471" y="3947"/>
                    <a:pt x="12376" y="2679"/>
                    <a:pt x="18380" y="1812"/>
                  </a:cubicBezTo>
                  <a:cubicBezTo>
                    <a:pt x="22333" y="1227"/>
                    <a:pt x="26309" y="945"/>
                    <a:pt x="30288" y="945"/>
                  </a:cubicBezTo>
                  <a:cubicBezTo>
                    <a:pt x="31078" y="945"/>
                    <a:pt x="31867" y="956"/>
                    <a:pt x="32657" y="978"/>
                  </a:cubicBezTo>
                  <a:cubicBezTo>
                    <a:pt x="32724" y="945"/>
                    <a:pt x="32790" y="945"/>
                    <a:pt x="32824" y="945"/>
                  </a:cubicBezTo>
                  <a:cubicBezTo>
                    <a:pt x="33391" y="544"/>
                    <a:pt x="34125" y="544"/>
                    <a:pt x="34692" y="144"/>
                  </a:cubicBezTo>
                  <a:cubicBezTo>
                    <a:pt x="34531" y="24"/>
                    <a:pt x="34359" y="0"/>
                    <a:pt x="34175"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45"/>
            <p:cNvSpPr/>
            <p:nvPr/>
          </p:nvSpPr>
          <p:spPr>
            <a:xfrm>
              <a:off x="5132000" y="4031975"/>
              <a:ext cx="656850" cy="60100"/>
            </a:xfrm>
            <a:custGeom>
              <a:avLst/>
              <a:gdLst/>
              <a:ahLst/>
              <a:cxnLst/>
              <a:rect l="l" t="t" r="r" b="b"/>
              <a:pathLst>
                <a:path w="26274" h="2404" extrusionOk="0">
                  <a:moveTo>
                    <a:pt x="21650" y="0"/>
                  </a:moveTo>
                  <a:cubicBezTo>
                    <a:pt x="19355" y="0"/>
                    <a:pt x="17052" y="131"/>
                    <a:pt x="14777" y="302"/>
                  </a:cubicBezTo>
                  <a:cubicBezTo>
                    <a:pt x="11775" y="502"/>
                    <a:pt x="8806" y="869"/>
                    <a:pt x="5838" y="1336"/>
                  </a:cubicBezTo>
                  <a:cubicBezTo>
                    <a:pt x="3903" y="1670"/>
                    <a:pt x="1935" y="1870"/>
                    <a:pt x="0" y="2404"/>
                  </a:cubicBezTo>
                  <a:cubicBezTo>
                    <a:pt x="6878" y="1534"/>
                    <a:pt x="13756" y="581"/>
                    <a:pt x="20700" y="581"/>
                  </a:cubicBezTo>
                  <a:cubicBezTo>
                    <a:pt x="22546" y="581"/>
                    <a:pt x="24396" y="649"/>
                    <a:pt x="26252" y="803"/>
                  </a:cubicBezTo>
                  <a:cubicBezTo>
                    <a:pt x="26273" y="212"/>
                    <a:pt x="26161" y="115"/>
                    <a:pt x="25941" y="115"/>
                  </a:cubicBezTo>
                  <a:cubicBezTo>
                    <a:pt x="25833" y="115"/>
                    <a:pt x="25699" y="138"/>
                    <a:pt x="25542" y="138"/>
                  </a:cubicBezTo>
                  <a:cubicBezTo>
                    <a:pt x="25513" y="138"/>
                    <a:pt x="25483" y="137"/>
                    <a:pt x="25452" y="135"/>
                  </a:cubicBezTo>
                  <a:cubicBezTo>
                    <a:pt x="24191" y="40"/>
                    <a:pt x="22921" y="0"/>
                    <a:pt x="21650"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45"/>
            <p:cNvSpPr/>
            <p:nvPr/>
          </p:nvSpPr>
          <p:spPr>
            <a:xfrm>
              <a:off x="5222050" y="4120775"/>
              <a:ext cx="567100" cy="37175"/>
            </a:xfrm>
            <a:custGeom>
              <a:avLst/>
              <a:gdLst/>
              <a:ahLst/>
              <a:cxnLst/>
              <a:rect l="l" t="t" r="r" b="b"/>
              <a:pathLst>
                <a:path w="22684" h="1487" extrusionOk="0">
                  <a:moveTo>
                    <a:pt x="18213" y="0"/>
                  </a:moveTo>
                  <a:cubicBezTo>
                    <a:pt x="12110" y="0"/>
                    <a:pt x="6034" y="334"/>
                    <a:pt x="1" y="1487"/>
                  </a:cubicBezTo>
                  <a:cubicBezTo>
                    <a:pt x="5667" y="860"/>
                    <a:pt x="11333" y="497"/>
                    <a:pt x="17028" y="497"/>
                  </a:cubicBezTo>
                  <a:cubicBezTo>
                    <a:pt x="18910" y="497"/>
                    <a:pt x="20795" y="537"/>
                    <a:pt x="22684" y="620"/>
                  </a:cubicBezTo>
                  <a:cubicBezTo>
                    <a:pt x="22684" y="420"/>
                    <a:pt x="22684" y="253"/>
                    <a:pt x="22684" y="53"/>
                  </a:cubicBezTo>
                  <a:cubicBezTo>
                    <a:pt x="21192" y="20"/>
                    <a:pt x="19701" y="0"/>
                    <a:pt x="1821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45"/>
            <p:cNvSpPr/>
            <p:nvPr/>
          </p:nvSpPr>
          <p:spPr>
            <a:xfrm>
              <a:off x="5318800" y="3954400"/>
              <a:ext cx="466175" cy="41775"/>
            </a:xfrm>
            <a:custGeom>
              <a:avLst/>
              <a:gdLst/>
              <a:ahLst/>
              <a:cxnLst/>
              <a:rect l="l" t="t" r="r" b="b"/>
              <a:pathLst>
                <a:path w="18647" h="1671" extrusionOk="0">
                  <a:moveTo>
                    <a:pt x="17861" y="0"/>
                  </a:moveTo>
                  <a:cubicBezTo>
                    <a:pt x="17756" y="0"/>
                    <a:pt x="17651" y="3"/>
                    <a:pt x="17546" y="3"/>
                  </a:cubicBezTo>
                  <a:cubicBezTo>
                    <a:pt x="17373" y="1"/>
                    <a:pt x="17201" y="1"/>
                    <a:pt x="17028" y="1"/>
                  </a:cubicBezTo>
                  <a:cubicBezTo>
                    <a:pt x="13468" y="1"/>
                    <a:pt x="9938" y="323"/>
                    <a:pt x="6438" y="737"/>
                  </a:cubicBezTo>
                  <a:cubicBezTo>
                    <a:pt x="4270" y="1004"/>
                    <a:pt x="2135" y="1370"/>
                    <a:pt x="0" y="1671"/>
                  </a:cubicBezTo>
                  <a:cubicBezTo>
                    <a:pt x="4939" y="1193"/>
                    <a:pt x="9856" y="567"/>
                    <a:pt x="14820" y="567"/>
                  </a:cubicBezTo>
                  <a:cubicBezTo>
                    <a:pt x="16092" y="567"/>
                    <a:pt x="17367" y="608"/>
                    <a:pt x="18647" y="703"/>
                  </a:cubicBezTo>
                  <a:cubicBezTo>
                    <a:pt x="18647" y="503"/>
                    <a:pt x="18647" y="303"/>
                    <a:pt x="18647" y="136"/>
                  </a:cubicBezTo>
                  <a:cubicBezTo>
                    <a:pt x="18385" y="17"/>
                    <a:pt x="18123" y="0"/>
                    <a:pt x="17861"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45"/>
            <p:cNvSpPr/>
            <p:nvPr/>
          </p:nvSpPr>
          <p:spPr>
            <a:xfrm>
              <a:off x="6031800" y="3884400"/>
              <a:ext cx="217675" cy="149300"/>
            </a:xfrm>
            <a:custGeom>
              <a:avLst/>
              <a:gdLst/>
              <a:ahLst/>
              <a:cxnLst/>
              <a:rect l="l" t="t" r="r" b="b"/>
              <a:pathLst>
                <a:path w="8707" h="5972" extrusionOk="0">
                  <a:moveTo>
                    <a:pt x="201" y="1"/>
                  </a:moveTo>
                  <a:lnTo>
                    <a:pt x="201" y="1"/>
                  </a:lnTo>
                  <a:cubicBezTo>
                    <a:pt x="234" y="301"/>
                    <a:pt x="201" y="635"/>
                    <a:pt x="1" y="901"/>
                  </a:cubicBezTo>
                  <a:cubicBezTo>
                    <a:pt x="34" y="968"/>
                    <a:pt x="34" y="1035"/>
                    <a:pt x="34" y="1102"/>
                  </a:cubicBezTo>
                  <a:cubicBezTo>
                    <a:pt x="3403" y="1902"/>
                    <a:pt x="6172" y="3737"/>
                    <a:pt x="8707" y="5972"/>
                  </a:cubicBezTo>
                  <a:cubicBezTo>
                    <a:pt x="6605" y="2936"/>
                    <a:pt x="3636" y="1168"/>
                    <a:pt x="201"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45"/>
            <p:cNvSpPr/>
            <p:nvPr/>
          </p:nvSpPr>
          <p:spPr>
            <a:xfrm>
              <a:off x="5845000" y="4127100"/>
              <a:ext cx="140125" cy="31700"/>
            </a:xfrm>
            <a:custGeom>
              <a:avLst/>
              <a:gdLst/>
              <a:ahLst/>
              <a:cxnLst/>
              <a:rect l="l" t="t" r="r" b="b"/>
              <a:pathLst>
                <a:path w="5605" h="1268" extrusionOk="0">
                  <a:moveTo>
                    <a:pt x="1613" y="0"/>
                  </a:moveTo>
                  <a:cubicBezTo>
                    <a:pt x="1267" y="0"/>
                    <a:pt x="918" y="38"/>
                    <a:pt x="568" y="133"/>
                  </a:cubicBezTo>
                  <a:cubicBezTo>
                    <a:pt x="301" y="167"/>
                    <a:pt x="101" y="300"/>
                    <a:pt x="1" y="533"/>
                  </a:cubicBezTo>
                  <a:cubicBezTo>
                    <a:pt x="1869" y="767"/>
                    <a:pt x="3737" y="1034"/>
                    <a:pt x="5605" y="1267"/>
                  </a:cubicBezTo>
                  <a:cubicBezTo>
                    <a:pt x="5304" y="1034"/>
                    <a:pt x="5004" y="800"/>
                    <a:pt x="4704" y="533"/>
                  </a:cubicBezTo>
                  <a:cubicBezTo>
                    <a:pt x="4659" y="556"/>
                    <a:pt x="4617" y="565"/>
                    <a:pt x="4577" y="565"/>
                  </a:cubicBezTo>
                  <a:cubicBezTo>
                    <a:pt x="4442" y="565"/>
                    <a:pt x="4333" y="459"/>
                    <a:pt x="4204" y="433"/>
                  </a:cubicBezTo>
                  <a:cubicBezTo>
                    <a:pt x="3344" y="242"/>
                    <a:pt x="2485" y="0"/>
                    <a:pt x="161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45"/>
            <p:cNvSpPr/>
            <p:nvPr/>
          </p:nvSpPr>
          <p:spPr>
            <a:xfrm>
              <a:off x="5542275" y="2440275"/>
              <a:ext cx="2090700" cy="1606775"/>
            </a:xfrm>
            <a:custGeom>
              <a:avLst/>
              <a:gdLst/>
              <a:ahLst/>
              <a:cxnLst/>
              <a:rect l="l" t="t" r="r" b="b"/>
              <a:pathLst>
                <a:path w="83628" h="64271" extrusionOk="0">
                  <a:moveTo>
                    <a:pt x="17063" y="0"/>
                  </a:moveTo>
                  <a:cubicBezTo>
                    <a:pt x="16874" y="0"/>
                    <a:pt x="16663" y="70"/>
                    <a:pt x="16413" y="225"/>
                  </a:cubicBezTo>
                  <a:cubicBezTo>
                    <a:pt x="13344" y="2193"/>
                    <a:pt x="10242" y="4127"/>
                    <a:pt x="7139" y="6062"/>
                  </a:cubicBezTo>
                  <a:cubicBezTo>
                    <a:pt x="4771" y="7530"/>
                    <a:pt x="2369" y="9031"/>
                    <a:pt x="1" y="10499"/>
                  </a:cubicBezTo>
                  <a:cubicBezTo>
                    <a:pt x="1602" y="12000"/>
                    <a:pt x="3237" y="13501"/>
                    <a:pt x="4804" y="15035"/>
                  </a:cubicBezTo>
                  <a:cubicBezTo>
                    <a:pt x="7073" y="17237"/>
                    <a:pt x="9341" y="19472"/>
                    <a:pt x="11476" y="21807"/>
                  </a:cubicBezTo>
                  <a:cubicBezTo>
                    <a:pt x="13110" y="23608"/>
                    <a:pt x="14778" y="25376"/>
                    <a:pt x="16379" y="27177"/>
                  </a:cubicBezTo>
                  <a:cubicBezTo>
                    <a:pt x="19815" y="31113"/>
                    <a:pt x="23084" y="35183"/>
                    <a:pt x="26086" y="39486"/>
                  </a:cubicBezTo>
                  <a:cubicBezTo>
                    <a:pt x="28254" y="42588"/>
                    <a:pt x="30389" y="45724"/>
                    <a:pt x="31957" y="49193"/>
                  </a:cubicBezTo>
                  <a:cubicBezTo>
                    <a:pt x="33191" y="51895"/>
                    <a:pt x="33992" y="54664"/>
                    <a:pt x="34325" y="57599"/>
                  </a:cubicBezTo>
                  <a:cubicBezTo>
                    <a:pt x="34325" y="57833"/>
                    <a:pt x="34225" y="58199"/>
                    <a:pt x="34559" y="58266"/>
                  </a:cubicBezTo>
                  <a:lnTo>
                    <a:pt x="34559" y="64270"/>
                  </a:lnTo>
                  <a:cubicBezTo>
                    <a:pt x="36293" y="61869"/>
                    <a:pt x="37928" y="59634"/>
                    <a:pt x="39562" y="57366"/>
                  </a:cubicBezTo>
                  <a:cubicBezTo>
                    <a:pt x="39578" y="57367"/>
                    <a:pt x="39594" y="57367"/>
                    <a:pt x="39609" y="57367"/>
                  </a:cubicBezTo>
                  <a:cubicBezTo>
                    <a:pt x="39976" y="57367"/>
                    <a:pt x="40137" y="56988"/>
                    <a:pt x="40330" y="56732"/>
                  </a:cubicBezTo>
                  <a:cubicBezTo>
                    <a:pt x="43232" y="52896"/>
                    <a:pt x="46334" y="49226"/>
                    <a:pt x="49603" y="45690"/>
                  </a:cubicBezTo>
                  <a:cubicBezTo>
                    <a:pt x="53439" y="41521"/>
                    <a:pt x="57642" y="37751"/>
                    <a:pt x="62345" y="34583"/>
                  </a:cubicBezTo>
                  <a:lnTo>
                    <a:pt x="62345" y="34616"/>
                  </a:lnTo>
                  <a:cubicBezTo>
                    <a:pt x="63046" y="34082"/>
                    <a:pt x="63846" y="33715"/>
                    <a:pt x="64547" y="33215"/>
                  </a:cubicBezTo>
                  <a:cubicBezTo>
                    <a:pt x="69417" y="30046"/>
                    <a:pt x="74554" y="27377"/>
                    <a:pt x="79858" y="24976"/>
                  </a:cubicBezTo>
                  <a:cubicBezTo>
                    <a:pt x="79958" y="24942"/>
                    <a:pt x="80225" y="24809"/>
                    <a:pt x="80558" y="24642"/>
                  </a:cubicBezTo>
                  <a:cubicBezTo>
                    <a:pt x="81793" y="24008"/>
                    <a:pt x="82827" y="23541"/>
                    <a:pt x="83627" y="23208"/>
                  </a:cubicBezTo>
                  <a:lnTo>
                    <a:pt x="83627" y="23208"/>
                  </a:lnTo>
                  <a:cubicBezTo>
                    <a:pt x="82460" y="23541"/>
                    <a:pt x="80592" y="24142"/>
                    <a:pt x="78323" y="24842"/>
                  </a:cubicBezTo>
                  <a:cubicBezTo>
                    <a:pt x="76422" y="25409"/>
                    <a:pt x="73487" y="26310"/>
                    <a:pt x="69984" y="27544"/>
                  </a:cubicBezTo>
                  <a:cubicBezTo>
                    <a:pt x="58209" y="31781"/>
                    <a:pt x="49770" y="34883"/>
                    <a:pt x="42698" y="42121"/>
                  </a:cubicBezTo>
                  <a:cubicBezTo>
                    <a:pt x="40997" y="43889"/>
                    <a:pt x="38562" y="46725"/>
                    <a:pt x="36293" y="50794"/>
                  </a:cubicBezTo>
                  <a:cubicBezTo>
                    <a:pt x="36027" y="43255"/>
                    <a:pt x="35059" y="37118"/>
                    <a:pt x="34159" y="32781"/>
                  </a:cubicBezTo>
                  <a:cubicBezTo>
                    <a:pt x="33391" y="29012"/>
                    <a:pt x="32791" y="26177"/>
                    <a:pt x="31390" y="22407"/>
                  </a:cubicBezTo>
                  <a:cubicBezTo>
                    <a:pt x="29422" y="17137"/>
                    <a:pt x="26653" y="12300"/>
                    <a:pt x="23351" y="7730"/>
                  </a:cubicBezTo>
                  <a:cubicBezTo>
                    <a:pt x="21616" y="5328"/>
                    <a:pt x="19782" y="2927"/>
                    <a:pt x="17947" y="592"/>
                  </a:cubicBezTo>
                  <a:cubicBezTo>
                    <a:pt x="17668" y="227"/>
                    <a:pt x="17403" y="0"/>
                    <a:pt x="1706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45"/>
            <p:cNvSpPr/>
            <p:nvPr/>
          </p:nvSpPr>
          <p:spPr>
            <a:xfrm>
              <a:off x="4916850" y="3048800"/>
              <a:ext cx="1384325" cy="812575"/>
            </a:xfrm>
            <a:custGeom>
              <a:avLst/>
              <a:gdLst/>
              <a:ahLst/>
              <a:cxnLst/>
              <a:rect l="l" t="t" r="r" b="b"/>
              <a:pathLst>
                <a:path w="55373" h="32503" extrusionOk="0">
                  <a:moveTo>
                    <a:pt x="21649" y="1"/>
                  </a:moveTo>
                  <a:cubicBezTo>
                    <a:pt x="21549" y="134"/>
                    <a:pt x="21482" y="268"/>
                    <a:pt x="21349" y="368"/>
                  </a:cubicBezTo>
                  <a:cubicBezTo>
                    <a:pt x="19914" y="1335"/>
                    <a:pt x="18547" y="2369"/>
                    <a:pt x="17179" y="3370"/>
                  </a:cubicBezTo>
                  <a:cubicBezTo>
                    <a:pt x="14077" y="5672"/>
                    <a:pt x="11275" y="8273"/>
                    <a:pt x="8439" y="10909"/>
                  </a:cubicBezTo>
                  <a:cubicBezTo>
                    <a:pt x="5637" y="13511"/>
                    <a:pt x="3002" y="16346"/>
                    <a:pt x="367" y="19148"/>
                  </a:cubicBezTo>
                  <a:cubicBezTo>
                    <a:pt x="200" y="19315"/>
                    <a:pt x="0" y="19481"/>
                    <a:pt x="0" y="19782"/>
                  </a:cubicBezTo>
                  <a:cubicBezTo>
                    <a:pt x="176" y="20016"/>
                    <a:pt x="428" y="20121"/>
                    <a:pt x="712" y="20121"/>
                  </a:cubicBezTo>
                  <a:cubicBezTo>
                    <a:pt x="752" y="20121"/>
                    <a:pt x="793" y="20119"/>
                    <a:pt x="834" y="20115"/>
                  </a:cubicBezTo>
                  <a:cubicBezTo>
                    <a:pt x="893" y="20113"/>
                    <a:pt x="953" y="20112"/>
                    <a:pt x="1012" y="20112"/>
                  </a:cubicBezTo>
                  <a:cubicBezTo>
                    <a:pt x="1849" y="20112"/>
                    <a:pt x="2661" y="20320"/>
                    <a:pt x="3503" y="20382"/>
                  </a:cubicBezTo>
                  <a:cubicBezTo>
                    <a:pt x="7105" y="20649"/>
                    <a:pt x="10674" y="20983"/>
                    <a:pt x="14244" y="21316"/>
                  </a:cubicBezTo>
                  <a:cubicBezTo>
                    <a:pt x="18280" y="21683"/>
                    <a:pt x="22283" y="22083"/>
                    <a:pt x="26285" y="22617"/>
                  </a:cubicBezTo>
                  <a:cubicBezTo>
                    <a:pt x="31623" y="23284"/>
                    <a:pt x="36960" y="24185"/>
                    <a:pt x="42163" y="25619"/>
                  </a:cubicBezTo>
                  <a:cubicBezTo>
                    <a:pt x="45766" y="26620"/>
                    <a:pt x="49269" y="27888"/>
                    <a:pt x="52271" y="30223"/>
                  </a:cubicBezTo>
                  <a:cubicBezTo>
                    <a:pt x="52971" y="30790"/>
                    <a:pt x="53572" y="31457"/>
                    <a:pt x="54239" y="32091"/>
                  </a:cubicBezTo>
                  <a:cubicBezTo>
                    <a:pt x="54401" y="32253"/>
                    <a:pt x="54629" y="32503"/>
                    <a:pt x="54852" y="32503"/>
                  </a:cubicBezTo>
                  <a:cubicBezTo>
                    <a:pt x="54904" y="32503"/>
                    <a:pt x="54955" y="32489"/>
                    <a:pt x="55006" y="32457"/>
                  </a:cubicBezTo>
                  <a:cubicBezTo>
                    <a:pt x="55373" y="32191"/>
                    <a:pt x="55106" y="31824"/>
                    <a:pt x="54973" y="31523"/>
                  </a:cubicBezTo>
                  <a:cubicBezTo>
                    <a:pt x="54706" y="30990"/>
                    <a:pt x="54406" y="30456"/>
                    <a:pt x="54039" y="30022"/>
                  </a:cubicBezTo>
                  <a:cubicBezTo>
                    <a:pt x="53905" y="29889"/>
                    <a:pt x="53772" y="29756"/>
                    <a:pt x="53638" y="29655"/>
                  </a:cubicBezTo>
                  <a:cubicBezTo>
                    <a:pt x="53605" y="29522"/>
                    <a:pt x="53538" y="29422"/>
                    <a:pt x="53505" y="29355"/>
                  </a:cubicBezTo>
                  <a:cubicBezTo>
                    <a:pt x="51036" y="25319"/>
                    <a:pt x="48134" y="21616"/>
                    <a:pt x="44899" y="18181"/>
                  </a:cubicBezTo>
                  <a:cubicBezTo>
                    <a:pt x="42731" y="15846"/>
                    <a:pt x="40462" y="13611"/>
                    <a:pt x="38027" y="11576"/>
                  </a:cubicBezTo>
                  <a:cubicBezTo>
                    <a:pt x="34558" y="8674"/>
                    <a:pt x="30955" y="6005"/>
                    <a:pt x="27253" y="3437"/>
                  </a:cubicBezTo>
                  <a:cubicBezTo>
                    <a:pt x="26252" y="2770"/>
                    <a:pt x="25251" y="2069"/>
                    <a:pt x="24251" y="1402"/>
                  </a:cubicBezTo>
                  <a:cubicBezTo>
                    <a:pt x="24251" y="1469"/>
                    <a:pt x="24251" y="1535"/>
                    <a:pt x="24217" y="1602"/>
                  </a:cubicBezTo>
                  <a:cubicBezTo>
                    <a:pt x="23517" y="835"/>
                    <a:pt x="22716" y="201"/>
                    <a:pt x="21649"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45"/>
            <p:cNvSpPr/>
            <p:nvPr/>
          </p:nvSpPr>
          <p:spPr>
            <a:xfrm>
              <a:off x="4636650" y="3556550"/>
              <a:ext cx="1722075" cy="527425"/>
            </a:xfrm>
            <a:custGeom>
              <a:avLst/>
              <a:gdLst/>
              <a:ahLst/>
              <a:cxnLst/>
              <a:rect l="l" t="t" r="r" b="b"/>
              <a:pathLst>
                <a:path w="68883" h="21097" extrusionOk="0">
                  <a:moveTo>
                    <a:pt x="14942" y="1"/>
                  </a:moveTo>
                  <a:cubicBezTo>
                    <a:pt x="14743" y="1"/>
                    <a:pt x="14552" y="46"/>
                    <a:pt x="14377" y="206"/>
                  </a:cubicBezTo>
                  <a:cubicBezTo>
                    <a:pt x="14377" y="406"/>
                    <a:pt x="14277" y="572"/>
                    <a:pt x="14143" y="706"/>
                  </a:cubicBezTo>
                  <a:cubicBezTo>
                    <a:pt x="11542" y="3341"/>
                    <a:pt x="9140" y="6143"/>
                    <a:pt x="6671" y="8912"/>
                  </a:cubicBezTo>
                  <a:cubicBezTo>
                    <a:pt x="4437" y="11447"/>
                    <a:pt x="2135" y="13949"/>
                    <a:pt x="0" y="16617"/>
                  </a:cubicBezTo>
                  <a:cubicBezTo>
                    <a:pt x="3536" y="16217"/>
                    <a:pt x="7038" y="15550"/>
                    <a:pt x="10541" y="14883"/>
                  </a:cubicBezTo>
                  <a:cubicBezTo>
                    <a:pt x="16612" y="13682"/>
                    <a:pt x="22650" y="12314"/>
                    <a:pt x="28687" y="11080"/>
                  </a:cubicBezTo>
                  <a:cubicBezTo>
                    <a:pt x="32857" y="10246"/>
                    <a:pt x="37060" y="9646"/>
                    <a:pt x="41296" y="9379"/>
                  </a:cubicBezTo>
                  <a:cubicBezTo>
                    <a:pt x="42267" y="9325"/>
                    <a:pt x="43240" y="9298"/>
                    <a:pt x="44214" y="9298"/>
                  </a:cubicBezTo>
                  <a:cubicBezTo>
                    <a:pt x="46856" y="9298"/>
                    <a:pt x="49505" y="9498"/>
                    <a:pt x="52137" y="9913"/>
                  </a:cubicBezTo>
                  <a:cubicBezTo>
                    <a:pt x="55740" y="10480"/>
                    <a:pt x="59142" y="11580"/>
                    <a:pt x="62078" y="13782"/>
                  </a:cubicBezTo>
                  <a:cubicBezTo>
                    <a:pt x="64579" y="15650"/>
                    <a:pt x="66581" y="17852"/>
                    <a:pt x="67715" y="20787"/>
                  </a:cubicBezTo>
                  <a:cubicBezTo>
                    <a:pt x="67814" y="21023"/>
                    <a:pt x="67970" y="21097"/>
                    <a:pt x="68144" y="21097"/>
                  </a:cubicBezTo>
                  <a:cubicBezTo>
                    <a:pt x="68264" y="21097"/>
                    <a:pt x="68393" y="21061"/>
                    <a:pt x="68516" y="21020"/>
                  </a:cubicBezTo>
                  <a:cubicBezTo>
                    <a:pt x="68849" y="20820"/>
                    <a:pt x="68883" y="20487"/>
                    <a:pt x="68849" y="20120"/>
                  </a:cubicBezTo>
                  <a:cubicBezTo>
                    <a:pt x="68749" y="19453"/>
                    <a:pt x="68682" y="18752"/>
                    <a:pt x="68349" y="18118"/>
                  </a:cubicBezTo>
                  <a:cubicBezTo>
                    <a:pt x="68215" y="17918"/>
                    <a:pt x="68115" y="17718"/>
                    <a:pt x="68015" y="17518"/>
                  </a:cubicBezTo>
                  <a:cubicBezTo>
                    <a:pt x="67348" y="14382"/>
                    <a:pt x="65513" y="11947"/>
                    <a:pt x="63078" y="9913"/>
                  </a:cubicBezTo>
                  <a:cubicBezTo>
                    <a:pt x="60977" y="8178"/>
                    <a:pt x="58408" y="7144"/>
                    <a:pt x="55840" y="6243"/>
                  </a:cubicBezTo>
                  <a:cubicBezTo>
                    <a:pt x="50503" y="4409"/>
                    <a:pt x="44999" y="3408"/>
                    <a:pt x="39462" y="2641"/>
                  </a:cubicBezTo>
                  <a:cubicBezTo>
                    <a:pt x="36559" y="2240"/>
                    <a:pt x="33624" y="1873"/>
                    <a:pt x="30689" y="1640"/>
                  </a:cubicBezTo>
                  <a:cubicBezTo>
                    <a:pt x="27686" y="1406"/>
                    <a:pt x="24684" y="1073"/>
                    <a:pt x="21649" y="773"/>
                  </a:cubicBezTo>
                  <a:cubicBezTo>
                    <a:pt x="20664" y="744"/>
                    <a:pt x="19679" y="550"/>
                    <a:pt x="18674" y="550"/>
                  </a:cubicBezTo>
                  <a:cubicBezTo>
                    <a:pt x="18488" y="550"/>
                    <a:pt x="18301" y="557"/>
                    <a:pt x="18113" y="572"/>
                  </a:cubicBezTo>
                  <a:cubicBezTo>
                    <a:pt x="18113" y="572"/>
                    <a:pt x="18113" y="572"/>
                    <a:pt x="18113" y="606"/>
                  </a:cubicBezTo>
                  <a:cubicBezTo>
                    <a:pt x="18080" y="572"/>
                    <a:pt x="18080" y="506"/>
                    <a:pt x="18046" y="472"/>
                  </a:cubicBezTo>
                  <a:cubicBezTo>
                    <a:pt x="17246" y="172"/>
                    <a:pt x="16412" y="206"/>
                    <a:pt x="15611" y="72"/>
                  </a:cubicBezTo>
                  <a:cubicBezTo>
                    <a:pt x="15385" y="55"/>
                    <a:pt x="15159" y="1"/>
                    <a:pt x="14942"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45"/>
            <p:cNvSpPr/>
            <p:nvPr/>
          </p:nvSpPr>
          <p:spPr>
            <a:xfrm>
              <a:off x="5317950" y="2758600"/>
              <a:ext cx="1082475" cy="1322650"/>
            </a:xfrm>
            <a:custGeom>
              <a:avLst/>
              <a:gdLst/>
              <a:ahLst/>
              <a:cxnLst/>
              <a:rect l="l" t="t" r="r" b="b"/>
              <a:pathLst>
                <a:path w="43299" h="52906" extrusionOk="0">
                  <a:moveTo>
                    <a:pt x="11109" y="1"/>
                  </a:moveTo>
                  <a:cubicBezTo>
                    <a:pt x="11109" y="1"/>
                    <a:pt x="11042" y="34"/>
                    <a:pt x="11009" y="34"/>
                  </a:cubicBezTo>
                  <a:cubicBezTo>
                    <a:pt x="10909" y="267"/>
                    <a:pt x="10742" y="434"/>
                    <a:pt x="10508" y="534"/>
                  </a:cubicBezTo>
                  <a:cubicBezTo>
                    <a:pt x="6806" y="2536"/>
                    <a:pt x="3403" y="5004"/>
                    <a:pt x="1" y="7473"/>
                  </a:cubicBezTo>
                  <a:cubicBezTo>
                    <a:pt x="268" y="7873"/>
                    <a:pt x="701" y="8106"/>
                    <a:pt x="1102" y="8340"/>
                  </a:cubicBezTo>
                  <a:cubicBezTo>
                    <a:pt x="7506" y="12409"/>
                    <a:pt x="13877" y="16579"/>
                    <a:pt x="19948" y="21216"/>
                  </a:cubicBezTo>
                  <a:cubicBezTo>
                    <a:pt x="23885" y="24251"/>
                    <a:pt x="27487" y="27654"/>
                    <a:pt x="30756" y="31423"/>
                  </a:cubicBezTo>
                  <a:cubicBezTo>
                    <a:pt x="34025" y="35192"/>
                    <a:pt x="36961" y="39162"/>
                    <a:pt x="39329" y="43565"/>
                  </a:cubicBezTo>
                  <a:cubicBezTo>
                    <a:pt x="40763" y="46267"/>
                    <a:pt x="42031" y="49036"/>
                    <a:pt x="42164" y="52171"/>
                  </a:cubicBezTo>
                  <a:cubicBezTo>
                    <a:pt x="42164" y="52471"/>
                    <a:pt x="42131" y="52905"/>
                    <a:pt x="42665" y="52905"/>
                  </a:cubicBezTo>
                  <a:cubicBezTo>
                    <a:pt x="42998" y="52705"/>
                    <a:pt x="42998" y="52338"/>
                    <a:pt x="43065" y="52038"/>
                  </a:cubicBezTo>
                  <a:cubicBezTo>
                    <a:pt x="43298" y="50737"/>
                    <a:pt x="43232" y="49469"/>
                    <a:pt x="43165" y="48168"/>
                  </a:cubicBezTo>
                  <a:cubicBezTo>
                    <a:pt x="43098" y="47902"/>
                    <a:pt x="42998" y="47635"/>
                    <a:pt x="42931" y="47368"/>
                  </a:cubicBezTo>
                  <a:cubicBezTo>
                    <a:pt x="42998" y="43832"/>
                    <a:pt x="42264" y="40396"/>
                    <a:pt x="40863" y="37127"/>
                  </a:cubicBezTo>
                  <a:cubicBezTo>
                    <a:pt x="38795" y="32257"/>
                    <a:pt x="35626" y="28087"/>
                    <a:pt x="32491" y="23851"/>
                  </a:cubicBezTo>
                  <a:cubicBezTo>
                    <a:pt x="29956" y="20415"/>
                    <a:pt x="27287" y="17079"/>
                    <a:pt x="24485" y="13877"/>
                  </a:cubicBezTo>
                  <a:cubicBezTo>
                    <a:pt x="22017" y="11042"/>
                    <a:pt x="19515" y="8240"/>
                    <a:pt x="16813" y="5638"/>
                  </a:cubicBezTo>
                  <a:cubicBezTo>
                    <a:pt x="15879" y="4637"/>
                    <a:pt x="14945" y="3603"/>
                    <a:pt x="13877" y="2736"/>
                  </a:cubicBezTo>
                  <a:cubicBezTo>
                    <a:pt x="13911" y="2703"/>
                    <a:pt x="13911" y="2669"/>
                    <a:pt x="13911" y="2636"/>
                  </a:cubicBezTo>
                  <a:cubicBezTo>
                    <a:pt x="13244" y="1502"/>
                    <a:pt x="12176" y="734"/>
                    <a:pt x="11109" y="1"/>
                  </a:cubicBezTo>
                  <a:close/>
                </a:path>
              </a:pathLst>
            </a:custGeom>
            <a:solidFill>
              <a:srgbClr val="F7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45"/>
            <p:cNvSpPr/>
            <p:nvPr/>
          </p:nvSpPr>
          <p:spPr>
            <a:xfrm>
              <a:off x="6401225" y="3495475"/>
              <a:ext cx="1623700" cy="595800"/>
            </a:xfrm>
            <a:custGeom>
              <a:avLst/>
              <a:gdLst/>
              <a:ahLst/>
              <a:cxnLst/>
              <a:rect l="l" t="t" r="r" b="b"/>
              <a:pathLst>
                <a:path w="64948" h="23832" extrusionOk="0">
                  <a:moveTo>
                    <a:pt x="31296" y="1"/>
                  </a:moveTo>
                  <a:cubicBezTo>
                    <a:pt x="29430" y="1"/>
                    <a:pt x="27569" y="92"/>
                    <a:pt x="25719" y="414"/>
                  </a:cubicBezTo>
                  <a:cubicBezTo>
                    <a:pt x="22417" y="947"/>
                    <a:pt x="19281" y="1848"/>
                    <a:pt x="16312" y="3416"/>
                  </a:cubicBezTo>
                  <a:cubicBezTo>
                    <a:pt x="16079" y="3549"/>
                    <a:pt x="14711" y="4517"/>
                    <a:pt x="14678" y="4517"/>
                  </a:cubicBezTo>
                  <a:cubicBezTo>
                    <a:pt x="14444" y="4750"/>
                    <a:pt x="14211" y="4917"/>
                    <a:pt x="14011" y="5150"/>
                  </a:cubicBezTo>
                  <a:cubicBezTo>
                    <a:pt x="12310" y="7185"/>
                    <a:pt x="10575" y="9153"/>
                    <a:pt x="8907" y="11221"/>
                  </a:cubicBezTo>
                  <a:cubicBezTo>
                    <a:pt x="6906" y="13757"/>
                    <a:pt x="4904" y="16325"/>
                    <a:pt x="3103" y="19060"/>
                  </a:cubicBezTo>
                  <a:cubicBezTo>
                    <a:pt x="1935" y="20495"/>
                    <a:pt x="901" y="22062"/>
                    <a:pt x="1" y="23730"/>
                  </a:cubicBezTo>
                  <a:cubicBezTo>
                    <a:pt x="65" y="23795"/>
                    <a:pt x="144" y="23832"/>
                    <a:pt x="227" y="23832"/>
                  </a:cubicBezTo>
                  <a:cubicBezTo>
                    <a:pt x="273" y="23832"/>
                    <a:pt x="320" y="23821"/>
                    <a:pt x="368" y="23797"/>
                  </a:cubicBezTo>
                  <a:cubicBezTo>
                    <a:pt x="635" y="23430"/>
                    <a:pt x="868" y="22996"/>
                    <a:pt x="1168" y="22663"/>
                  </a:cubicBezTo>
                  <a:cubicBezTo>
                    <a:pt x="3503" y="20161"/>
                    <a:pt x="6172" y="18193"/>
                    <a:pt x="9274" y="16759"/>
                  </a:cubicBezTo>
                  <a:cubicBezTo>
                    <a:pt x="13677" y="14724"/>
                    <a:pt x="18347" y="13790"/>
                    <a:pt x="23151" y="13456"/>
                  </a:cubicBezTo>
                  <a:cubicBezTo>
                    <a:pt x="23801" y="13390"/>
                    <a:pt x="24452" y="13356"/>
                    <a:pt x="25102" y="13356"/>
                  </a:cubicBezTo>
                  <a:cubicBezTo>
                    <a:pt x="25752" y="13356"/>
                    <a:pt x="26403" y="13390"/>
                    <a:pt x="27053" y="13456"/>
                  </a:cubicBezTo>
                  <a:cubicBezTo>
                    <a:pt x="29021" y="13456"/>
                    <a:pt x="30956" y="13690"/>
                    <a:pt x="32891" y="13823"/>
                  </a:cubicBezTo>
                  <a:cubicBezTo>
                    <a:pt x="36827" y="14057"/>
                    <a:pt x="40630" y="14957"/>
                    <a:pt x="44499" y="15591"/>
                  </a:cubicBezTo>
                  <a:cubicBezTo>
                    <a:pt x="46334" y="15891"/>
                    <a:pt x="48135" y="16492"/>
                    <a:pt x="50036" y="16659"/>
                  </a:cubicBezTo>
                  <a:cubicBezTo>
                    <a:pt x="50804" y="16959"/>
                    <a:pt x="51638" y="16992"/>
                    <a:pt x="52472" y="17126"/>
                  </a:cubicBezTo>
                  <a:cubicBezTo>
                    <a:pt x="56608" y="17926"/>
                    <a:pt x="60777" y="18593"/>
                    <a:pt x="64947" y="19060"/>
                  </a:cubicBezTo>
                  <a:cubicBezTo>
                    <a:pt x="64880" y="18693"/>
                    <a:pt x="64680" y="18427"/>
                    <a:pt x="64480" y="18160"/>
                  </a:cubicBezTo>
                  <a:cubicBezTo>
                    <a:pt x="61645" y="13923"/>
                    <a:pt x="58743" y="9754"/>
                    <a:pt x="55974" y="5484"/>
                  </a:cubicBezTo>
                  <a:cubicBezTo>
                    <a:pt x="55140" y="4150"/>
                    <a:pt x="54073" y="3516"/>
                    <a:pt x="52638" y="3182"/>
                  </a:cubicBezTo>
                  <a:cubicBezTo>
                    <a:pt x="48936" y="2248"/>
                    <a:pt x="45233" y="1514"/>
                    <a:pt x="41497" y="914"/>
                  </a:cubicBezTo>
                  <a:cubicBezTo>
                    <a:pt x="39329" y="580"/>
                    <a:pt x="37161" y="180"/>
                    <a:pt x="34992" y="80"/>
                  </a:cubicBezTo>
                  <a:cubicBezTo>
                    <a:pt x="33760" y="40"/>
                    <a:pt x="32527" y="1"/>
                    <a:pt x="31296" y="1"/>
                  </a:cubicBezTo>
                  <a:close/>
                </a:path>
              </a:pathLst>
            </a:custGeom>
            <a:solidFill>
              <a:srgbClr val="F6F7E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45"/>
            <p:cNvSpPr/>
            <p:nvPr/>
          </p:nvSpPr>
          <p:spPr>
            <a:xfrm>
              <a:off x="5859175" y="4099775"/>
              <a:ext cx="103425" cy="42225"/>
            </a:xfrm>
            <a:custGeom>
              <a:avLst/>
              <a:gdLst/>
              <a:ahLst/>
              <a:cxnLst/>
              <a:rect l="l" t="t" r="r" b="b"/>
              <a:pathLst>
                <a:path w="4137" h="1689" extrusionOk="0">
                  <a:moveTo>
                    <a:pt x="1928" y="0"/>
                  </a:moveTo>
                  <a:cubicBezTo>
                    <a:pt x="1848" y="0"/>
                    <a:pt x="1762" y="27"/>
                    <a:pt x="1668" y="92"/>
                  </a:cubicBezTo>
                  <a:cubicBezTo>
                    <a:pt x="1135" y="526"/>
                    <a:pt x="468" y="726"/>
                    <a:pt x="1" y="1226"/>
                  </a:cubicBezTo>
                  <a:cubicBezTo>
                    <a:pt x="334" y="1293"/>
                    <a:pt x="668" y="1360"/>
                    <a:pt x="1001" y="1360"/>
                  </a:cubicBezTo>
                  <a:cubicBezTo>
                    <a:pt x="1867" y="1360"/>
                    <a:pt x="2688" y="1689"/>
                    <a:pt x="3537" y="1689"/>
                  </a:cubicBezTo>
                  <a:cubicBezTo>
                    <a:pt x="3735" y="1689"/>
                    <a:pt x="3935" y="1671"/>
                    <a:pt x="4137" y="1626"/>
                  </a:cubicBezTo>
                  <a:cubicBezTo>
                    <a:pt x="3603" y="1193"/>
                    <a:pt x="3036" y="759"/>
                    <a:pt x="2469" y="292"/>
                  </a:cubicBezTo>
                  <a:cubicBezTo>
                    <a:pt x="2301" y="172"/>
                    <a:pt x="2133" y="0"/>
                    <a:pt x="1928" y="0"/>
                  </a:cubicBezTo>
                  <a:close/>
                </a:path>
              </a:pathLst>
            </a:custGeom>
            <a:solidFill>
              <a:srgbClr val="CDB09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45"/>
            <p:cNvSpPr/>
            <p:nvPr/>
          </p:nvSpPr>
          <p:spPr>
            <a:xfrm>
              <a:off x="4913500" y="2945400"/>
              <a:ext cx="1508600" cy="1140000"/>
            </a:xfrm>
            <a:custGeom>
              <a:avLst/>
              <a:gdLst/>
              <a:ahLst/>
              <a:cxnLst/>
              <a:rect l="l" t="t" r="r" b="b"/>
              <a:pathLst>
                <a:path w="60344" h="45600" extrusionOk="0">
                  <a:moveTo>
                    <a:pt x="16179" y="1"/>
                  </a:moveTo>
                  <a:lnTo>
                    <a:pt x="16179" y="1"/>
                  </a:lnTo>
                  <a:cubicBezTo>
                    <a:pt x="28855" y="10208"/>
                    <a:pt x="45033" y="17747"/>
                    <a:pt x="55107" y="36527"/>
                  </a:cubicBezTo>
                  <a:cubicBezTo>
                    <a:pt x="48135" y="27454"/>
                    <a:pt x="18581" y="24885"/>
                    <a:pt x="1" y="24285"/>
                  </a:cubicBezTo>
                  <a:lnTo>
                    <a:pt x="1" y="24285"/>
                  </a:lnTo>
                  <a:cubicBezTo>
                    <a:pt x="9574" y="26786"/>
                    <a:pt x="47034" y="24518"/>
                    <a:pt x="55507" y="38928"/>
                  </a:cubicBezTo>
                  <a:cubicBezTo>
                    <a:pt x="57141" y="40897"/>
                    <a:pt x="56908" y="44366"/>
                    <a:pt x="57909" y="45600"/>
                  </a:cubicBezTo>
                  <a:cubicBezTo>
                    <a:pt x="60344" y="30589"/>
                    <a:pt x="31223" y="8307"/>
                    <a:pt x="16179" y="1"/>
                  </a:cubicBezTo>
                  <a:close/>
                </a:path>
              </a:pathLst>
            </a:custGeom>
            <a:solidFill>
              <a:srgbClr val="AD96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45"/>
            <p:cNvSpPr/>
            <p:nvPr/>
          </p:nvSpPr>
          <p:spPr>
            <a:xfrm>
              <a:off x="5538200" y="2705250"/>
              <a:ext cx="1562725" cy="1385775"/>
            </a:xfrm>
            <a:custGeom>
              <a:avLst/>
              <a:gdLst/>
              <a:ahLst/>
              <a:cxnLst/>
              <a:rect l="l" t="t" r="r" b="b"/>
              <a:pathLst>
                <a:path w="62509" h="55431" extrusionOk="0">
                  <a:moveTo>
                    <a:pt x="318" y="0"/>
                  </a:moveTo>
                  <a:cubicBezTo>
                    <a:pt x="0" y="0"/>
                    <a:pt x="1205" y="1412"/>
                    <a:pt x="1665" y="1668"/>
                  </a:cubicBezTo>
                  <a:cubicBezTo>
                    <a:pt x="10872" y="11675"/>
                    <a:pt x="35956" y="32990"/>
                    <a:pt x="34055" y="53605"/>
                  </a:cubicBezTo>
                  <a:cubicBezTo>
                    <a:pt x="33758" y="54868"/>
                    <a:pt x="33754" y="55430"/>
                    <a:pt x="34017" y="55430"/>
                  </a:cubicBezTo>
                  <a:cubicBezTo>
                    <a:pt x="35614" y="55430"/>
                    <a:pt x="47069" y="34640"/>
                    <a:pt x="62508" y="23984"/>
                  </a:cubicBezTo>
                  <a:lnTo>
                    <a:pt x="62508" y="23984"/>
                  </a:lnTo>
                  <a:cubicBezTo>
                    <a:pt x="53335" y="29688"/>
                    <a:pt x="46230" y="38461"/>
                    <a:pt x="39725" y="46767"/>
                  </a:cubicBezTo>
                  <a:cubicBezTo>
                    <a:pt x="38303" y="47352"/>
                    <a:pt x="35434" y="53000"/>
                    <a:pt x="34923" y="53000"/>
                  </a:cubicBezTo>
                  <a:cubicBezTo>
                    <a:pt x="34823" y="53000"/>
                    <a:pt x="34813" y="52784"/>
                    <a:pt x="34922" y="52270"/>
                  </a:cubicBezTo>
                  <a:cubicBezTo>
                    <a:pt x="36523" y="36159"/>
                    <a:pt x="17810" y="16612"/>
                    <a:pt x="1098" y="467"/>
                  </a:cubicBezTo>
                  <a:cubicBezTo>
                    <a:pt x="654" y="132"/>
                    <a:pt x="415" y="0"/>
                    <a:pt x="318" y="0"/>
                  </a:cubicBezTo>
                  <a:close/>
                </a:path>
              </a:pathLst>
            </a:custGeom>
            <a:solidFill>
              <a:srgbClr val="92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46"/>
          <p:cNvSpPr txBox="1">
            <a:spLocks noGrp="1"/>
          </p:cNvSpPr>
          <p:nvPr>
            <p:ph type="title"/>
          </p:nvPr>
        </p:nvSpPr>
        <p:spPr>
          <a:xfrm>
            <a:off x="714125" y="546825"/>
            <a:ext cx="7715700" cy="365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Conclusions</a:t>
            </a:r>
            <a:endParaRPr/>
          </a:p>
        </p:txBody>
      </p:sp>
      <p:sp>
        <p:nvSpPr>
          <p:cNvPr id="733" name="Google Shape;733;p46"/>
          <p:cNvSpPr txBox="1">
            <a:spLocks noGrp="1"/>
          </p:cNvSpPr>
          <p:nvPr>
            <p:ph type="subTitle" idx="1"/>
          </p:nvPr>
        </p:nvSpPr>
        <p:spPr>
          <a:xfrm>
            <a:off x="1426756" y="2043225"/>
            <a:ext cx="1965300" cy="365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What insight do we gain about identity?</a:t>
            </a:r>
            <a:endParaRPr/>
          </a:p>
        </p:txBody>
      </p:sp>
      <p:sp>
        <p:nvSpPr>
          <p:cNvPr id="734" name="Google Shape;734;p46"/>
          <p:cNvSpPr txBox="1">
            <a:spLocks noGrp="1"/>
          </p:cNvSpPr>
          <p:nvPr>
            <p:ph type="title" idx="2"/>
          </p:nvPr>
        </p:nvSpPr>
        <p:spPr>
          <a:xfrm>
            <a:off x="714125" y="1551450"/>
            <a:ext cx="2677800" cy="365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Significance</a:t>
            </a:r>
            <a:endParaRPr/>
          </a:p>
        </p:txBody>
      </p:sp>
      <p:sp>
        <p:nvSpPr>
          <p:cNvPr id="735" name="Google Shape;735;p46"/>
          <p:cNvSpPr txBox="1">
            <a:spLocks noGrp="1"/>
          </p:cNvSpPr>
          <p:nvPr>
            <p:ph type="subTitle" idx="3"/>
          </p:nvPr>
        </p:nvSpPr>
        <p:spPr>
          <a:xfrm>
            <a:off x="1426750" y="3683591"/>
            <a:ext cx="1965300" cy="826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How was the author able to bring this story to readers of different groups? </a:t>
            </a:r>
            <a:endParaRPr/>
          </a:p>
        </p:txBody>
      </p:sp>
      <p:sp>
        <p:nvSpPr>
          <p:cNvPr id="736" name="Google Shape;736;p46"/>
          <p:cNvSpPr txBox="1">
            <a:spLocks noGrp="1"/>
          </p:cNvSpPr>
          <p:nvPr>
            <p:ph type="title" idx="4"/>
          </p:nvPr>
        </p:nvSpPr>
        <p:spPr>
          <a:xfrm>
            <a:off x="714125" y="3187700"/>
            <a:ext cx="2677800" cy="3657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a:t>Goals</a:t>
            </a:r>
            <a:endParaRPr/>
          </a:p>
        </p:txBody>
      </p:sp>
      <p:sp>
        <p:nvSpPr>
          <p:cNvPr id="737" name="Google Shape;737;p46"/>
          <p:cNvSpPr txBox="1">
            <a:spLocks noGrp="1"/>
          </p:cNvSpPr>
          <p:nvPr>
            <p:ph type="subTitle" idx="5"/>
          </p:nvPr>
        </p:nvSpPr>
        <p:spPr>
          <a:xfrm>
            <a:off x="5751950" y="2043225"/>
            <a:ext cx="1965300" cy="5451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How do the themes affect the what we gain?</a:t>
            </a:r>
            <a:endParaRPr/>
          </a:p>
        </p:txBody>
      </p:sp>
      <p:sp>
        <p:nvSpPr>
          <p:cNvPr id="738" name="Google Shape;738;p46"/>
          <p:cNvSpPr txBox="1">
            <a:spLocks noGrp="1"/>
          </p:cNvSpPr>
          <p:nvPr>
            <p:ph type="title" idx="6"/>
          </p:nvPr>
        </p:nvSpPr>
        <p:spPr>
          <a:xfrm>
            <a:off x="5751952" y="1551450"/>
            <a:ext cx="26778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Themes</a:t>
            </a:r>
            <a:endParaRPr/>
          </a:p>
        </p:txBody>
      </p:sp>
      <p:sp>
        <p:nvSpPr>
          <p:cNvPr id="739" name="Google Shape;739;p46"/>
          <p:cNvSpPr txBox="1">
            <a:spLocks noGrp="1"/>
          </p:cNvSpPr>
          <p:nvPr>
            <p:ph type="subTitle" idx="7"/>
          </p:nvPr>
        </p:nvSpPr>
        <p:spPr>
          <a:xfrm>
            <a:off x="5751944" y="3914138"/>
            <a:ext cx="19653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What connections do we take away as readers in our own life?</a:t>
            </a:r>
            <a:endParaRPr/>
          </a:p>
        </p:txBody>
      </p:sp>
      <p:sp>
        <p:nvSpPr>
          <p:cNvPr id="740" name="Google Shape;740;p46"/>
          <p:cNvSpPr txBox="1">
            <a:spLocks noGrp="1"/>
          </p:cNvSpPr>
          <p:nvPr>
            <p:ph type="title" idx="8"/>
          </p:nvPr>
        </p:nvSpPr>
        <p:spPr>
          <a:xfrm>
            <a:off x="5751952" y="3187702"/>
            <a:ext cx="2677800" cy="365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Connections</a:t>
            </a:r>
            <a:endParaRPr/>
          </a:p>
        </p:txBody>
      </p:sp>
      <p:grpSp>
        <p:nvGrpSpPr>
          <p:cNvPr id="741" name="Google Shape;741;p46"/>
          <p:cNvGrpSpPr/>
          <p:nvPr/>
        </p:nvGrpSpPr>
        <p:grpSpPr>
          <a:xfrm>
            <a:off x="3633547" y="1745061"/>
            <a:ext cx="475388" cy="655812"/>
            <a:chOff x="1802465" y="1962854"/>
            <a:chExt cx="265373" cy="351944"/>
          </a:xfrm>
        </p:grpSpPr>
        <p:sp>
          <p:nvSpPr>
            <p:cNvPr id="742" name="Google Shape;742;p46"/>
            <p:cNvSpPr/>
            <p:nvPr/>
          </p:nvSpPr>
          <p:spPr>
            <a:xfrm>
              <a:off x="1802465" y="2243020"/>
              <a:ext cx="265373" cy="71778"/>
            </a:xfrm>
            <a:custGeom>
              <a:avLst/>
              <a:gdLst/>
              <a:ahLst/>
              <a:cxnLst/>
              <a:rect l="l" t="t" r="r" b="b"/>
              <a:pathLst>
                <a:path w="17724" h="4794" extrusionOk="0">
                  <a:moveTo>
                    <a:pt x="2397" y="0"/>
                  </a:moveTo>
                  <a:cubicBezTo>
                    <a:pt x="1072" y="0"/>
                    <a:pt x="0" y="1073"/>
                    <a:pt x="0" y="2397"/>
                  </a:cubicBezTo>
                  <a:cubicBezTo>
                    <a:pt x="0" y="3722"/>
                    <a:pt x="1072" y="4794"/>
                    <a:pt x="2397" y="4794"/>
                  </a:cubicBezTo>
                  <a:lnTo>
                    <a:pt x="17724" y="4794"/>
                  </a:lnTo>
                  <a:lnTo>
                    <a:pt x="17724" y="0"/>
                  </a:lnTo>
                  <a:close/>
                </a:path>
              </a:pathLst>
            </a:custGeom>
            <a:solidFill>
              <a:srgbClr val="FFF9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46"/>
            <p:cNvSpPr/>
            <p:nvPr/>
          </p:nvSpPr>
          <p:spPr>
            <a:xfrm>
              <a:off x="1802465" y="2208074"/>
              <a:ext cx="265373" cy="83442"/>
            </a:xfrm>
            <a:custGeom>
              <a:avLst/>
              <a:gdLst/>
              <a:ahLst/>
              <a:cxnLst/>
              <a:rect l="l" t="t" r="r" b="b"/>
              <a:pathLst>
                <a:path w="17724" h="5573" extrusionOk="0">
                  <a:moveTo>
                    <a:pt x="2397" y="1"/>
                  </a:moveTo>
                  <a:cubicBezTo>
                    <a:pt x="1724" y="1"/>
                    <a:pt x="1135" y="568"/>
                    <a:pt x="694" y="1010"/>
                  </a:cubicBezTo>
                  <a:cubicBezTo>
                    <a:pt x="252" y="1451"/>
                    <a:pt x="0" y="4079"/>
                    <a:pt x="0" y="4731"/>
                  </a:cubicBezTo>
                  <a:cubicBezTo>
                    <a:pt x="0" y="5026"/>
                    <a:pt x="42" y="5299"/>
                    <a:pt x="147" y="5572"/>
                  </a:cubicBezTo>
                  <a:cubicBezTo>
                    <a:pt x="484" y="4647"/>
                    <a:pt x="1388" y="4016"/>
                    <a:pt x="2397" y="4016"/>
                  </a:cubicBezTo>
                  <a:lnTo>
                    <a:pt x="17724" y="4016"/>
                  </a:lnTo>
                  <a:lnTo>
                    <a:pt x="17724" y="947"/>
                  </a:lnTo>
                  <a:lnTo>
                    <a:pt x="239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46"/>
            <p:cNvSpPr/>
            <p:nvPr/>
          </p:nvSpPr>
          <p:spPr>
            <a:xfrm>
              <a:off x="1802465" y="1962854"/>
              <a:ext cx="35889" cy="316069"/>
            </a:xfrm>
            <a:custGeom>
              <a:avLst/>
              <a:gdLst/>
              <a:ahLst/>
              <a:cxnLst/>
              <a:rect l="l" t="t" r="r" b="b"/>
              <a:pathLst>
                <a:path w="2397" h="21110" extrusionOk="0">
                  <a:moveTo>
                    <a:pt x="2397" y="1"/>
                  </a:moveTo>
                  <a:cubicBezTo>
                    <a:pt x="1072" y="1"/>
                    <a:pt x="0" y="1073"/>
                    <a:pt x="0" y="2397"/>
                  </a:cubicBezTo>
                  <a:lnTo>
                    <a:pt x="0" y="21109"/>
                  </a:lnTo>
                  <a:cubicBezTo>
                    <a:pt x="0" y="19785"/>
                    <a:pt x="1072" y="18712"/>
                    <a:pt x="2397" y="18712"/>
                  </a:cubicBezTo>
                  <a:lnTo>
                    <a:pt x="239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46"/>
            <p:cNvSpPr/>
            <p:nvPr/>
          </p:nvSpPr>
          <p:spPr>
            <a:xfrm>
              <a:off x="1837082" y="2286141"/>
              <a:ext cx="230756" cy="8834"/>
            </a:xfrm>
            <a:custGeom>
              <a:avLst/>
              <a:gdLst/>
              <a:ahLst/>
              <a:cxnLst/>
              <a:rect l="l" t="t" r="r" b="b"/>
              <a:pathLst>
                <a:path w="15412" h="590" extrusionOk="0">
                  <a:moveTo>
                    <a:pt x="1" y="1"/>
                  </a:moveTo>
                  <a:lnTo>
                    <a:pt x="1" y="589"/>
                  </a:lnTo>
                  <a:lnTo>
                    <a:pt x="15412" y="589"/>
                  </a:lnTo>
                  <a:lnTo>
                    <a:pt x="154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46"/>
            <p:cNvSpPr/>
            <p:nvPr/>
          </p:nvSpPr>
          <p:spPr>
            <a:xfrm>
              <a:off x="1900041" y="2262843"/>
              <a:ext cx="167797" cy="9148"/>
            </a:xfrm>
            <a:custGeom>
              <a:avLst/>
              <a:gdLst/>
              <a:ahLst/>
              <a:cxnLst/>
              <a:rect l="l" t="t" r="r" b="b"/>
              <a:pathLst>
                <a:path w="11207" h="611" extrusionOk="0">
                  <a:moveTo>
                    <a:pt x="1" y="1"/>
                  </a:moveTo>
                  <a:lnTo>
                    <a:pt x="1" y="611"/>
                  </a:lnTo>
                  <a:lnTo>
                    <a:pt x="11207" y="611"/>
                  </a:lnTo>
                  <a:lnTo>
                    <a:pt x="1120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46"/>
            <p:cNvSpPr/>
            <p:nvPr/>
          </p:nvSpPr>
          <p:spPr>
            <a:xfrm>
              <a:off x="1838339" y="1962854"/>
              <a:ext cx="229498" cy="280180"/>
            </a:xfrm>
            <a:custGeom>
              <a:avLst/>
              <a:gdLst/>
              <a:ahLst/>
              <a:cxnLst/>
              <a:rect l="l" t="t" r="r" b="b"/>
              <a:pathLst>
                <a:path w="15328" h="18713" extrusionOk="0">
                  <a:moveTo>
                    <a:pt x="1" y="1"/>
                  </a:moveTo>
                  <a:lnTo>
                    <a:pt x="1" y="18712"/>
                  </a:lnTo>
                  <a:lnTo>
                    <a:pt x="15328" y="18712"/>
                  </a:lnTo>
                  <a:lnTo>
                    <a:pt x="15328" y="1"/>
                  </a:lnTo>
                  <a:close/>
                </a:path>
              </a:pathLst>
            </a:custGeom>
            <a:solidFill>
              <a:srgbClr val="5E54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46"/>
            <p:cNvSpPr/>
            <p:nvPr/>
          </p:nvSpPr>
          <p:spPr>
            <a:xfrm>
              <a:off x="1854091" y="1978905"/>
              <a:ext cx="197697" cy="248394"/>
            </a:xfrm>
            <a:custGeom>
              <a:avLst/>
              <a:gdLst/>
              <a:ahLst/>
              <a:cxnLst/>
              <a:rect l="l" t="t" r="r" b="b"/>
              <a:pathLst>
                <a:path w="13204" h="16590" extrusionOk="0">
                  <a:moveTo>
                    <a:pt x="0" y="1"/>
                  </a:moveTo>
                  <a:lnTo>
                    <a:pt x="0" y="16589"/>
                  </a:lnTo>
                  <a:lnTo>
                    <a:pt x="13203" y="16589"/>
                  </a:lnTo>
                  <a:lnTo>
                    <a:pt x="1320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9" name="Google Shape;749;p46"/>
          <p:cNvGrpSpPr/>
          <p:nvPr/>
        </p:nvGrpSpPr>
        <p:grpSpPr>
          <a:xfrm>
            <a:off x="4868925" y="1774762"/>
            <a:ext cx="570025" cy="596413"/>
            <a:chOff x="3512070" y="1956222"/>
            <a:chExt cx="373983" cy="363622"/>
          </a:xfrm>
        </p:grpSpPr>
        <p:sp>
          <p:nvSpPr>
            <p:cNvPr id="750" name="Google Shape;750;p46"/>
            <p:cNvSpPr/>
            <p:nvPr/>
          </p:nvSpPr>
          <p:spPr>
            <a:xfrm>
              <a:off x="3547316" y="2232314"/>
              <a:ext cx="316069" cy="53841"/>
            </a:xfrm>
            <a:custGeom>
              <a:avLst/>
              <a:gdLst/>
              <a:ahLst/>
              <a:cxnLst/>
              <a:rect l="l" t="t" r="r" b="b"/>
              <a:pathLst>
                <a:path w="21110" h="3596" extrusionOk="0">
                  <a:moveTo>
                    <a:pt x="1809" y="1"/>
                  </a:moveTo>
                  <a:cubicBezTo>
                    <a:pt x="800" y="1"/>
                    <a:pt x="1" y="799"/>
                    <a:pt x="1" y="1788"/>
                  </a:cubicBezTo>
                  <a:cubicBezTo>
                    <a:pt x="1" y="2776"/>
                    <a:pt x="800" y="3596"/>
                    <a:pt x="1809" y="3596"/>
                  </a:cubicBezTo>
                  <a:lnTo>
                    <a:pt x="21109" y="3596"/>
                  </a:lnTo>
                  <a:lnTo>
                    <a:pt x="2110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46"/>
            <p:cNvSpPr/>
            <p:nvPr/>
          </p:nvSpPr>
          <p:spPr>
            <a:xfrm>
              <a:off x="3548903" y="2232314"/>
              <a:ext cx="314482" cy="53841"/>
            </a:xfrm>
            <a:custGeom>
              <a:avLst/>
              <a:gdLst/>
              <a:ahLst/>
              <a:cxnLst/>
              <a:rect l="l" t="t" r="r" b="b"/>
              <a:pathLst>
                <a:path w="21004" h="3596" extrusionOk="0">
                  <a:moveTo>
                    <a:pt x="19805" y="1"/>
                  </a:moveTo>
                  <a:lnTo>
                    <a:pt x="19805" y="1640"/>
                  </a:lnTo>
                  <a:cubicBezTo>
                    <a:pt x="19805" y="2061"/>
                    <a:pt x="19469" y="2397"/>
                    <a:pt x="19048" y="2397"/>
                  </a:cubicBezTo>
                  <a:lnTo>
                    <a:pt x="0" y="2397"/>
                  </a:lnTo>
                  <a:cubicBezTo>
                    <a:pt x="252" y="3112"/>
                    <a:pt x="925" y="3596"/>
                    <a:pt x="1703" y="3596"/>
                  </a:cubicBezTo>
                  <a:lnTo>
                    <a:pt x="21003" y="3596"/>
                  </a:lnTo>
                  <a:lnTo>
                    <a:pt x="2100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46"/>
            <p:cNvSpPr/>
            <p:nvPr/>
          </p:nvSpPr>
          <p:spPr>
            <a:xfrm>
              <a:off x="3515215" y="2198312"/>
              <a:ext cx="370524" cy="121217"/>
            </a:xfrm>
            <a:custGeom>
              <a:avLst/>
              <a:gdLst/>
              <a:ahLst/>
              <a:cxnLst/>
              <a:rect l="l" t="t" r="r" b="b"/>
              <a:pathLst>
                <a:path w="24747" h="8096" extrusionOk="0">
                  <a:moveTo>
                    <a:pt x="3953" y="1"/>
                  </a:moveTo>
                  <a:cubicBezTo>
                    <a:pt x="1746" y="64"/>
                    <a:pt x="0" y="1851"/>
                    <a:pt x="0" y="4038"/>
                  </a:cubicBezTo>
                  <a:cubicBezTo>
                    <a:pt x="0" y="6245"/>
                    <a:pt x="1746" y="8032"/>
                    <a:pt x="3953" y="8095"/>
                  </a:cubicBezTo>
                  <a:lnTo>
                    <a:pt x="24010" y="8095"/>
                  </a:lnTo>
                  <a:cubicBezTo>
                    <a:pt x="24410" y="8095"/>
                    <a:pt x="24746" y="7759"/>
                    <a:pt x="24746" y="7338"/>
                  </a:cubicBezTo>
                  <a:lnTo>
                    <a:pt x="24746" y="6582"/>
                  </a:lnTo>
                  <a:cubicBezTo>
                    <a:pt x="24746" y="6182"/>
                    <a:pt x="24410" y="5846"/>
                    <a:pt x="24010" y="5846"/>
                  </a:cubicBezTo>
                  <a:lnTo>
                    <a:pt x="3953" y="5867"/>
                  </a:lnTo>
                  <a:cubicBezTo>
                    <a:pt x="2965" y="5867"/>
                    <a:pt x="2166" y="5068"/>
                    <a:pt x="2145" y="4101"/>
                  </a:cubicBezTo>
                  <a:cubicBezTo>
                    <a:pt x="2145" y="3070"/>
                    <a:pt x="2965" y="2251"/>
                    <a:pt x="3995" y="2251"/>
                  </a:cubicBezTo>
                  <a:lnTo>
                    <a:pt x="24010" y="2251"/>
                  </a:lnTo>
                  <a:cubicBezTo>
                    <a:pt x="24410" y="2251"/>
                    <a:pt x="24746" y="1914"/>
                    <a:pt x="24746" y="1515"/>
                  </a:cubicBezTo>
                  <a:lnTo>
                    <a:pt x="24746" y="758"/>
                  </a:lnTo>
                  <a:cubicBezTo>
                    <a:pt x="24746" y="337"/>
                    <a:pt x="24410" y="1"/>
                    <a:pt x="2401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46"/>
            <p:cNvSpPr/>
            <p:nvPr/>
          </p:nvSpPr>
          <p:spPr>
            <a:xfrm>
              <a:off x="3864628" y="2198626"/>
              <a:ext cx="21426" cy="33703"/>
            </a:xfrm>
            <a:custGeom>
              <a:avLst/>
              <a:gdLst/>
              <a:ahLst/>
              <a:cxnLst/>
              <a:rect l="l" t="t" r="r" b="b"/>
              <a:pathLst>
                <a:path w="1431" h="2251" extrusionOk="0">
                  <a:moveTo>
                    <a:pt x="0" y="1"/>
                  </a:moveTo>
                  <a:lnTo>
                    <a:pt x="0" y="2251"/>
                  </a:lnTo>
                  <a:lnTo>
                    <a:pt x="673" y="2251"/>
                  </a:lnTo>
                  <a:cubicBezTo>
                    <a:pt x="1094" y="2251"/>
                    <a:pt x="1430" y="1914"/>
                    <a:pt x="1430" y="1494"/>
                  </a:cubicBezTo>
                  <a:lnTo>
                    <a:pt x="1430" y="758"/>
                  </a:lnTo>
                  <a:cubicBezTo>
                    <a:pt x="1430" y="337"/>
                    <a:pt x="1094" y="1"/>
                    <a:pt x="673"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46"/>
            <p:cNvSpPr/>
            <p:nvPr/>
          </p:nvSpPr>
          <p:spPr>
            <a:xfrm>
              <a:off x="3864628" y="2286141"/>
              <a:ext cx="21426" cy="33703"/>
            </a:xfrm>
            <a:custGeom>
              <a:avLst/>
              <a:gdLst/>
              <a:ahLst/>
              <a:cxnLst/>
              <a:rect l="l" t="t" r="r" b="b"/>
              <a:pathLst>
                <a:path w="1431" h="2251" extrusionOk="0">
                  <a:moveTo>
                    <a:pt x="0" y="1"/>
                  </a:moveTo>
                  <a:lnTo>
                    <a:pt x="0" y="2250"/>
                  </a:lnTo>
                  <a:lnTo>
                    <a:pt x="673" y="2250"/>
                  </a:lnTo>
                  <a:cubicBezTo>
                    <a:pt x="1094" y="2229"/>
                    <a:pt x="1430" y="1914"/>
                    <a:pt x="1430" y="1493"/>
                  </a:cubicBezTo>
                  <a:lnTo>
                    <a:pt x="1430" y="737"/>
                  </a:lnTo>
                  <a:cubicBezTo>
                    <a:pt x="1430" y="337"/>
                    <a:pt x="1094" y="1"/>
                    <a:pt x="673"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46"/>
            <p:cNvSpPr/>
            <p:nvPr/>
          </p:nvSpPr>
          <p:spPr>
            <a:xfrm>
              <a:off x="3574401" y="2259070"/>
              <a:ext cx="52583" cy="52838"/>
            </a:xfrm>
            <a:custGeom>
              <a:avLst/>
              <a:gdLst/>
              <a:ahLst/>
              <a:cxnLst/>
              <a:rect l="l" t="t" r="r" b="b"/>
              <a:pathLst>
                <a:path w="3512" h="3529" extrusionOk="0">
                  <a:moveTo>
                    <a:pt x="736" y="1"/>
                  </a:moveTo>
                  <a:cubicBezTo>
                    <a:pt x="336" y="1"/>
                    <a:pt x="0" y="337"/>
                    <a:pt x="0" y="758"/>
                  </a:cubicBezTo>
                  <a:lnTo>
                    <a:pt x="0" y="2776"/>
                  </a:lnTo>
                  <a:cubicBezTo>
                    <a:pt x="0" y="3200"/>
                    <a:pt x="343" y="3529"/>
                    <a:pt x="740" y="3529"/>
                  </a:cubicBezTo>
                  <a:cubicBezTo>
                    <a:pt x="835" y="3529"/>
                    <a:pt x="933" y="3510"/>
                    <a:pt x="1030" y="3470"/>
                  </a:cubicBezTo>
                  <a:lnTo>
                    <a:pt x="1787" y="3154"/>
                  </a:lnTo>
                  <a:lnTo>
                    <a:pt x="2460" y="3449"/>
                  </a:lnTo>
                  <a:cubicBezTo>
                    <a:pt x="2560" y="3490"/>
                    <a:pt x="2662" y="3510"/>
                    <a:pt x="2760" y="3510"/>
                  </a:cubicBezTo>
                  <a:cubicBezTo>
                    <a:pt x="3160" y="3510"/>
                    <a:pt x="3511" y="3193"/>
                    <a:pt x="3511" y="2755"/>
                  </a:cubicBezTo>
                  <a:lnTo>
                    <a:pt x="3511" y="758"/>
                  </a:lnTo>
                  <a:cubicBezTo>
                    <a:pt x="3511" y="337"/>
                    <a:pt x="3175" y="1"/>
                    <a:pt x="27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46"/>
            <p:cNvSpPr/>
            <p:nvPr/>
          </p:nvSpPr>
          <p:spPr>
            <a:xfrm>
              <a:off x="3547316" y="1990239"/>
              <a:ext cx="316069" cy="53841"/>
            </a:xfrm>
            <a:custGeom>
              <a:avLst/>
              <a:gdLst/>
              <a:ahLst/>
              <a:cxnLst/>
              <a:rect l="l" t="t" r="r" b="b"/>
              <a:pathLst>
                <a:path w="21110" h="3596" extrusionOk="0">
                  <a:moveTo>
                    <a:pt x="1809" y="1"/>
                  </a:moveTo>
                  <a:cubicBezTo>
                    <a:pt x="800" y="1"/>
                    <a:pt x="1" y="800"/>
                    <a:pt x="1" y="1788"/>
                  </a:cubicBezTo>
                  <a:cubicBezTo>
                    <a:pt x="1" y="2776"/>
                    <a:pt x="800" y="3596"/>
                    <a:pt x="1809" y="3596"/>
                  </a:cubicBezTo>
                  <a:lnTo>
                    <a:pt x="21109" y="3596"/>
                  </a:lnTo>
                  <a:lnTo>
                    <a:pt x="2110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46"/>
            <p:cNvSpPr/>
            <p:nvPr/>
          </p:nvSpPr>
          <p:spPr>
            <a:xfrm>
              <a:off x="3548903" y="1990239"/>
              <a:ext cx="314482" cy="53841"/>
            </a:xfrm>
            <a:custGeom>
              <a:avLst/>
              <a:gdLst/>
              <a:ahLst/>
              <a:cxnLst/>
              <a:rect l="l" t="t" r="r" b="b"/>
              <a:pathLst>
                <a:path w="21004" h="3596" extrusionOk="0">
                  <a:moveTo>
                    <a:pt x="19805" y="1"/>
                  </a:moveTo>
                  <a:lnTo>
                    <a:pt x="19805" y="1641"/>
                  </a:lnTo>
                  <a:cubicBezTo>
                    <a:pt x="19805" y="2061"/>
                    <a:pt x="19469" y="2398"/>
                    <a:pt x="19048" y="2398"/>
                  </a:cubicBezTo>
                  <a:lnTo>
                    <a:pt x="0" y="2398"/>
                  </a:lnTo>
                  <a:cubicBezTo>
                    <a:pt x="252" y="3112"/>
                    <a:pt x="925" y="3596"/>
                    <a:pt x="1703" y="3596"/>
                  </a:cubicBezTo>
                  <a:lnTo>
                    <a:pt x="21003" y="3596"/>
                  </a:lnTo>
                  <a:lnTo>
                    <a:pt x="21003" y="1"/>
                  </a:lnTo>
                  <a:close/>
                </a:path>
              </a:pathLst>
            </a:custGeom>
            <a:solidFill>
              <a:srgbClr val="FFF9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6"/>
            <p:cNvSpPr/>
            <p:nvPr/>
          </p:nvSpPr>
          <p:spPr>
            <a:xfrm>
              <a:off x="3512070" y="1956222"/>
              <a:ext cx="373669" cy="121247"/>
            </a:xfrm>
            <a:custGeom>
              <a:avLst/>
              <a:gdLst/>
              <a:ahLst/>
              <a:cxnLst/>
              <a:rect l="l" t="t" r="r" b="b"/>
              <a:pathLst>
                <a:path w="24957" h="8098" extrusionOk="0">
                  <a:moveTo>
                    <a:pt x="4049" y="1"/>
                  </a:moveTo>
                  <a:cubicBezTo>
                    <a:pt x="1829" y="1"/>
                    <a:pt x="0" y="1806"/>
                    <a:pt x="0" y="4039"/>
                  </a:cubicBezTo>
                  <a:cubicBezTo>
                    <a:pt x="0" y="6284"/>
                    <a:pt x="1850" y="8097"/>
                    <a:pt x="4086" y="8097"/>
                  </a:cubicBezTo>
                  <a:cubicBezTo>
                    <a:pt x="4112" y="8097"/>
                    <a:pt x="4137" y="8097"/>
                    <a:pt x="4163" y="8097"/>
                  </a:cubicBezTo>
                  <a:lnTo>
                    <a:pt x="24220" y="8097"/>
                  </a:lnTo>
                  <a:cubicBezTo>
                    <a:pt x="24620" y="8097"/>
                    <a:pt x="24956" y="7760"/>
                    <a:pt x="24956" y="7340"/>
                  </a:cubicBezTo>
                  <a:lnTo>
                    <a:pt x="24956" y="6583"/>
                  </a:lnTo>
                  <a:cubicBezTo>
                    <a:pt x="24956" y="6183"/>
                    <a:pt x="24620" y="5847"/>
                    <a:pt x="24220" y="5847"/>
                  </a:cubicBezTo>
                  <a:lnTo>
                    <a:pt x="4163" y="5847"/>
                  </a:lnTo>
                  <a:lnTo>
                    <a:pt x="4163" y="5868"/>
                  </a:lnTo>
                  <a:cubicBezTo>
                    <a:pt x="3175" y="5847"/>
                    <a:pt x="2376" y="5069"/>
                    <a:pt x="2355" y="4102"/>
                  </a:cubicBezTo>
                  <a:cubicBezTo>
                    <a:pt x="2355" y="3072"/>
                    <a:pt x="3175" y="2252"/>
                    <a:pt x="4205" y="2252"/>
                  </a:cubicBezTo>
                  <a:lnTo>
                    <a:pt x="24220" y="2252"/>
                  </a:lnTo>
                  <a:cubicBezTo>
                    <a:pt x="24620" y="2252"/>
                    <a:pt x="24956" y="1915"/>
                    <a:pt x="24956" y="1495"/>
                  </a:cubicBezTo>
                  <a:lnTo>
                    <a:pt x="24956" y="759"/>
                  </a:lnTo>
                  <a:cubicBezTo>
                    <a:pt x="24956" y="339"/>
                    <a:pt x="24620" y="2"/>
                    <a:pt x="24220" y="2"/>
                  </a:cubicBezTo>
                  <a:lnTo>
                    <a:pt x="4163" y="2"/>
                  </a:lnTo>
                  <a:cubicBezTo>
                    <a:pt x="4125" y="1"/>
                    <a:pt x="4087" y="1"/>
                    <a:pt x="404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46"/>
            <p:cNvSpPr/>
            <p:nvPr/>
          </p:nvSpPr>
          <p:spPr>
            <a:xfrm>
              <a:off x="3864628" y="1956566"/>
              <a:ext cx="21426" cy="33688"/>
            </a:xfrm>
            <a:custGeom>
              <a:avLst/>
              <a:gdLst/>
              <a:ahLst/>
              <a:cxnLst/>
              <a:rect l="l" t="t" r="r" b="b"/>
              <a:pathLst>
                <a:path w="1431" h="2250" extrusionOk="0">
                  <a:moveTo>
                    <a:pt x="0" y="0"/>
                  </a:moveTo>
                  <a:lnTo>
                    <a:pt x="0" y="2250"/>
                  </a:lnTo>
                  <a:lnTo>
                    <a:pt x="673" y="2250"/>
                  </a:lnTo>
                  <a:cubicBezTo>
                    <a:pt x="1094" y="2250"/>
                    <a:pt x="1430" y="1913"/>
                    <a:pt x="1430" y="1493"/>
                  </a:cubicBezTo>
                  <a:lnTo>
                    <a:pt x="1430" y="757"/>
                  </a:lnTo>
                  <a:cubicBezTo>
                    <a:pt x="1430" y="337"/>
                    <a:pt x="1094" y="0"/>
                    <a:pt x="673"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46"/>
            <p:cNvSpPr/>
            <p:nvPr/>
          </p:nvSpPr>
          <p:spPr>
            <a:xfrm>
              <a:off x="3864628" y="2044065"/>
              <a:ext cx="21426" cy="33703"/>
            </a:xfrm>
            <a:custGeom>
              <a:avLst/>
              <a:gdLst/>
              <a:ahLst/>
              <a:cxnLst/>
              <a:rect l="l" t="t" r="r" b="b"/>
              <a:pathLst>
                <a:path w="1431" h="2251" extrusionOk="0">
                  <a:moveTo>
                    <a:pt x="0" y="1"/>
                  </a:moveTo>
                  <a:lnTo>
                    <a:pt x="0" y="2251"/>
                  </a:lnTo>
                  <a:lnTo>
                    <a:pt x="673" y="2251"/>
                  </a:lnTo>
                  <a:cubicBezTo>
                    <a:pt x="1094" y="2251"/>
                    <a:pt x="1430" y="1914"/>
                    <a:pt x="1430" y="1494"/>
                  </a:cubicBezTo>
                  <a:lnTo>
                    <a:pt x="1430" y="737"/>
                  </a:lnTo>
                  <a:cubicBezTo>
                    <a:pt x="1430" y="337"/>
                    <a:pt x="1094" y="1"/>
                    <a:pt x="673"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6"/>
            <p:cNvSpPr/>
            <p:nvPr/>
          </p:nvSpPr>
          <p:spPr>
            <a:xfrm>
              <a:off x="3574401" y="2016995"/>
              <a:ext cx="52583" cy="52733"/>
            </a:xfrm>
            <a:custGeom>
              <a:avLst/>
              <a:gdLst/>
              <a:ahLst/>
              <a:cxnLst/>
              <a:rect l="l" t="t" r="r" b="b"/>
              <a:pathLst>
                <a:path w="3512" h="3522" extrusionOk="0">
                  <a:moveTo>
                    <a:pt x="736" y="1"/>
                  </a:moveTo>
                  <a:cubicBezTo>
                    <a:pt x="336" y="1"/>
                    <a:pt x="0" y="337"/>
                    <a:pt x="0" y="758"/>
                  </a:cubicBezTo>
                  <a:lnTo>
                    <a:pt x="0" y="2776"/>
                  </a:lnTo>
                  <a:cubicBezTo>
                    <a:pt x="0" y="3205"/>
                    <a:pt x="349" y="3521"/>
                    <a:pt x="752" y="3521"/>
                  </a:cubicBezTo>
                  <a:cubicBezTo>
                    <a:pt x="843" y="3521"/>
                    <a:pt x="937" y="3505"/>
                    <a:pt x="1030" y="3470"/>
                  </a:cubicBezTo>
                  <a:lnTo>
                    <a:pt x="1787" y="3155"/>
                  </a:lnTo>
                  <a:lnTo>
                    <a:pt x="2460" y="3449"/>
                  </a:lnTo>
                  <a:cubicBezTo>
                    <a:pt x="2560" y="3491"/>
                    <a:pt x="2662" y="3510"/>
                    <a:pt x="2760" y="3510"/>
                  </a:cubicBezTo>
                  <a:cubicBezTo>
                    <a:pt x="3160" y="3510"/>
                    <a:pt x="3511" y="3193"/>
                    <a:pt x="3511" y="2755"/>
                  </a:cubicBezTo>
                  <a:lnTo>
                    <a:pt x="3511" y="758"/>
                  </a:lnTo>
                  <a:cubicBezTo>
                    <a:pt x="3511" y="337"/>
                    <a:pt x="3175" y="1"/>
                    <a:pt x="277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6"/>
            <p:cNvSpPr/>
            <p:nvPr/>
          </p:nvSpPr>
          <p:spPr>
            <a:xfrm>
              <a:off x="3536311" y="2111127"/>
              <a:ext cx="315740" cy="53841"/>
            </a:xfrm>
            <a:custGeom>
              <a:avLst/>
              <a:gdLst/>
              <a:ahLst/>
              <a:cxnLst/>
              <a:rect l="l" t="t" r="r" b="b"/>
              <a:pathLst>
                <a:path w="21088" h="3596" extrusionOk="0">
                  <a:moveTo>
                    <a:pt x="0" y="0"/>
                  </a:moveTo>
                  <a:lnTo>
                    <a:pt x="0" y="3595"/>
                  </a:lnTo>
                  <a:lnTo>
                    <a:pt x="19300" y="3595"/>
                  </a:lnTo>
                  <a:cubicBezTo>
                    <a:pt x="20289" y="3595"/>
                    <a:pt x="21088" y="2796"/>
                    <a:pt x="21088" y="1808"/>
                  </a:cubicBezTo>
                  <a:cubicBezTo>
                    <a:pt x="21088" y="820"/>
                    <a:pt x="20289" y="0"/>
                    <a:pt x="193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6"/>
            <p:cNvSpPr/>
            <p:nvPr/>
          </p:nvSpPr>
          <p:spPr>
            <a:xfrm>
              <a:off x="3536311" y="2111127"/>
              <a:ext cx="315740" cy="53841"/>
            </a:xfrm>
            <a:custGeom>
              <a:avLst/>
              <a:gdLst/>
              <a:ahLst/>
              <a:cxnLst/>
              <a:rect l="l" t="t" r="r" b="b"/>
              <a:pathLst>
                <a:path w="21088" h="3596" extrusionOk="0">
                  <a:moveTo>
                    <a:pt x="19279" y="0"/>
                  </a:moveTo>
                  <a:cubicBezTo>
                    <a:pt x="19679" y="1178"/>
                    <a:pt x="18817" y="2397"/>
                    <a:pt x="17576" y="2397"/>
                  </a:cubicBezTo>
                  <a:lnTo>
                    <a:pt x="0" y="2397"/>
                  </a:lnTo>
                  <a:lnTo>
                    <a:pt x="0" y="3595"/>
                  </a:lnTo>
                  <a:lnTo>
                    <a:pt x="19300" y="3595"/>
                  </a:lnTo>
                  <a:cubicBezTo>
                    <a:pt x="20289" y="3595"/>
                    <a:pt x="21088" y="2796"/>
                    <a:pt x="21088" y="1808"/>
                  </a:cubicBezTo>
                  <a:cubicBezTo>
                    <a:pt x="21088" y="820"/>
                    <a:pt x="20289" y="0"/>
                    <a:pt x="19300" y="0"/>
                  </a:cubicBezTo>
                  <a:close/>
                </a:path>
              </a:pathLst>
            </a:custGeom>
            <a:solidFill>
              <a:srgbClr val="FFF9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6"/>
            <p:cNvSpPr/>
            <p:nvPr/>
          </p:nvSpPr>
          <p:spPr>
            <a:xfrm>
              <a:off x="3513642" y="2077439"/>
              <a:ext cx="370509" cy="120888"/>
            </a:xfrm>
            <a:custGeom>
              <a:avLst/>
              <a:gdLst/>
              <a:ahLst/>
              <a:cxnLst/>
              <a:rect l="l" t="t" r="r" b="b"/>
              <a:pathLst>
                <a:path w="24746" h="8074" extrusionOk="0">
                  <a:moveTo>
                    <a:pt x="757" y="1"/>
                  </a:moveTo>
                  <a:cubicBezTo>
                    <a:pt x="337" y="1"/>
                    <a:pt x="0" y="337"/>
                    <a:pt x="0" y="757"/>
                  </a:cubicBezTo>
                  <a:lnTo>
                    <a:pt x="0" y="1493"/>
                  </a:lnTo>
                  <a:cubicBezTo>
                    <a:pt x="0" y="1914"/>
                    <a:pt x="337" y="2250"/>
                    <a:pt x="757" y="2250"/>
                  </a:cubicBezTo>
                  <a:lnTo>
                    <a:pt x="20772" y="2250"/>
                  </a:lnTo>
                  <a:cubicBezTo>
                    <a:pt x="21782" y="2250"/>
                    <a:pt x="22602" y="3070"/>
                    <a:pt x="22602" y="4079"/>
                  </a:cubicBezTo>
                  <a:cubicBezTo>
                    <a:pt x="22602" y="5067"/>
                    <a:pt x="21803" y="5845"/>
                    <a:pt x="20814" y="5845"/>
                  </a:cubicBezTo>
                  <a:lnTo>
                    <a:pt x="20814" y="5824"/>
                  </a:lnTo>
                  <a:lnTo>
                    <a:pt x="757" y="5824"/>
                  </a:lnTo>
                  <a:cubicBezTo>
                    <a:pt x="337" y="5824"/>
                    <a:pt x="0" y="6161"/>
                    <a:pt x="0" y="6581"/>
                  </a:cubicBezTo>
                  <a:lnTo>
                    <a:pt x="0" y="7338"/>
                  </a:lnTo>
                  <a:cubicBezTo>
                    <a:pt x="0" y="7738"/>
                    <a:pt x="337" y="8074"/>
                    <a:pt x="757" y="8074"/>
                  </a:cubicBezTo>
                  <a:lnTo>
                    <a:pt x="20814" y="8074"/>
                  </a:lnTo>
                  <a:cubicBezTo>
                    <a:pt x="23001" y="8032"/>
                    <a:pt x="24746" y="6224"/>
                    <a:pt x="24746" y="4037"/>
                  </a:cubicBezTo>
                  <a:cubicBezTo>
                    <a:pt x="24746" y="1851"/>
                    <a:pt x="23001" y="64"/>
                    <a:pt x="20814" y="1"/>
                  </a:cubicBezTo>
                  <a:close/>
                </a:path>
              </a:pathLst>
            </a:custGeom>
            <a:solidFill>
              <a:srgbClr val="6349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46"/>
            <p:cNvSpPr/>
            <p:nvPr/>
          </p:nvSpPr>
          <p:spPr>
            <a:xfrm>
              <a:off x="3806385" y="2077753"/>
              <a:ext cx="77767" cy="120888"/>
            </a:xfrm>
            <a:custGeom>
              <a:avLst/>
              <a:gdLst/>
              <a:ahLst/>
              <a:cxnLst/>
              <a:rect l="l" t="t" r="r" b="b"/>
              <a:pathLst>
                <a:path w="5194" h="8074" extrusionOk="0">
                  <a:moveTo>
                    <a:pt x="1" y="1"/>
                  </a:moveTo>
                  <a:cubicBezTo>
                    <a:pt x="2188" y="43"/>
                    <a:pt x="3933" y="1851"/>
                    <a:pt x="3933" y="4037"/>
                  </a:cubicBezTo>
                  <a:cubicBezTo>
                    <a:pt x="3933" y="6224"/>
                    <a:pt x="2188" y="8011"/>
                    <a:pt x="1" y="8074"/>
                  </a:cubicBezTo>
                  <a:lnTo>
                    <a:pt x="1262" y="8074"/>
                  </a:lnTo>
                  <a:cubicBezTo>
                    <a:pt x="3449" y="8011"/>
                    <a:pt x="5194" y="6224"/>
                    <a:pt x="5194" y="4037"/>
                  </a:cubicBezTo>
                  <a:cubicBezTo>
                    <a:pt x="5194" y="1851"/>
                    <a:pt x="3449" y="43"/>
                    <a:pt x="1262" y="1"/>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46"/>
            <p:cNvSpPr/>
            <p:nvPr/>
          </p:nvSpPr>
          <p:spPr>
            <a:xfrm>
              <a:off x="3772397" y="2138182"/>
              <a:ext cx="52898" cy="52568"/>
            </a:xfrm>
            <a:custGeom>
              <a:avLst/>
              <a:gdLst/>
              <a:ahLst/>
              <a:cxnLst/>
              <a:rect l="l" t="t" r="r" b="b"/>
              <a:pathLst>
                <a:path w="3533" h="3511" extrusionOk="0">
                  <a:moveTo>
                    <a:pt x="720" y="0"/>
                  </a:moveTo>
                  <a:cubicBezTo>
                    <a:pt x="317" y="0"/>
                    <a:pt x="0" y="329"/>
                    <a:pt x="0" y="737"/>
                  </a:cubicBezTo>
                  <a:lnTo>
                    <a:pt x="0" y="2734"/>
                  </a:lnTo>
                  <a:cubicBezTo>
                    <a:pt x="0" y="3173"/>
                    <a:pt x="365" y="3489"/>
                    <a:pt x="759" y="3489"/>
                  </a:cubicBezTo>
                  <a:cubicBezTo>
                    <a:pt x="856" y="3489"/>
                    <a:pt x="956" y="3470"/>
                    <a:pt x="1052" y="3428"/>
                  </a:cubicBezTo>
                  <a:lnTo>
                    <a:pt x="1745" y="3134"/>
                  </a:lnTo>
                  <a:lnTo>
                    <a:pt x="2502" y="3449"/>
                  </a:lnTo>
                  <a:cubicBezTo>
                    <a:pt x="2599" y="3491"/>
                    <a:pt x="2697" y="3510"/>
                    <a:pt x="2794" y="3510"/>
                  </a:cubicBezTo>
                  <a:cubicBezTo>
                    <a:pt x="3182" y="3510"/>
                    <a:pt x="3532" y="3197"/>
                    <a:pt x="3532" y="2776"/>
                  </a:cubicBezTo>
                  <a:lnTo>
                    <a:pt x="3532" y="737"/>
                  </a:lnTo>
                  <a:cubicBezTo>
                    <a:pt x="3532" y="349"/>
                    <a:pt x="3215" y="0"/>
                    <a:pt x="2811" y="0"/>
                  </a:cubicBezTo>
                  <a:cubicBezTo>
                    <a:pt x="2799" y="0"/>
                    <a:pt x="2787" y="1"/>
                    <a:pt x="2776" y="1"/>
                  </a:cubicBezTo>
                  <a:lnTo>
                    <a:pt x="757" y="1"/>
                  </a:lnTo>
                  <a:cubicBezTo>
                    <a:pt x="745" y="1"/>
                    <a:pt x="732" y="0"/>
                    <a:pt x="72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7" name="Google Shape;767;p46"/>
          <p:cNvGrpSpPr/>
          <p:nvPr/>
        </p:nvGrpSpPr>
        <p:grpSpPr>
          <a:xfrm>
            <a:off x="3566138" y="3395651"/>
            <a:ext cx="715337" cy="545106"/>
            <a:chOff x="3486572" y="2433470"/>
            <a:chExt cx="379328" cy="281738"/>
          </a:xfrm>
        </p:grpSpPr>
        <p:sp>
          <p:nvSpPr>
            <p:cNvPr id="768" name="Google Shape;768;p46"/>
            <p:cNvSpPr/>
            <p:nvPr/>
          </p:nvSpPr>
          <p:spPr>
            <a:xfrm>
              <a:off x="3549217" y="2556544"/>
              <a:ext cx="253724" cy="139858"/>
            </a:xfrm>
            <a:custGeom>
              <a:avLst/>
              <a:gdLst/>
              <a:ahLst/>
              <a:cxnLst/>
              <a:rect l="l" t="t" r="r" b="b"/>
              <a:pathLst>
                <a:path w="16946" h="9341" extrusionOk="0">
                  <a:moveTo>
                    <a:pt x="0" y="1"/>
                  </a:moveTo>
                  <a:lnTo>
                    <a:pt x="0" y="6371"/>
                  </a:lnTo>
                  <a:cubicBezTo>
                    <a:pt x="2447" y="8323"/>
                    <a:pt x="5443" y="9341"/>
                    <a:pt x="8469" y="9341"/>
                  </a:cubicBezTo>
                  <a:cubicBezTo>
                    <a:pt x="10071" y="9341"/>
                    <a:pt x="11682" y="9056"/>
                    <a:pt x="13224" y="8474"/>
                  </a:cubicBezTo>
                  <a:cubicBezTo>
                    <a:pt x="13498" y="8389"/>
                    <a:pt x="13771" y="8284"/>
                    <a:pt x="14023" y="8158"/>
                  </a:cubicBezTo>
                  <a:cubicBezTo>
                    <a:pt x="15075" y="7696"/>
                    <a:pt x="16042" y="7086"/>
                    <a:pt x="16946" y="6371"/>
                  </a:cubicBezTo>
                  <a:lnTo>
                    <a:pt x="1694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46"/>
            <p:cNvSpPr/>
            <p:nvPr/>
          </p:nvSpPr>
          <p:spPr>
            <a:xfrm>
              <a:off x="3549532" y="2556544"/>
              <a:ext cx="62016" cy="129392"/>
            </a:xfrm>
            <a:custGeom>
              <a:avLst/>
              <a:gdLst/>
              <a:ahLst/>
              <a:cxnLst/>
              <a:rect l="l" t="t" r="r" b="b"/>
              <a:pathLst>
                <a:path w="4142" h="8642" extrusionOk="0">
                  <a:moveTo>
                    <a:pt x="0" y="1"/>
                  </a:moveTo>
                  <a:lnTo>
                    <a:pt x="0" y="6371"/>
                  </a:lnTo>
                  <a:cubicBezTo>
                    <a:pt x="1241" y="7359"/>
                    <a:pt x="2649" y="8137"/>
                    <a:pt x="4142" y="8642"/>
                  </a:cubicBezTo>
                  <a:lnTo>
                    <a:pt x="4142" y="1"/>
                  </a:lnTo>
                  <a:close/>
                </a:path>
              </a:pathLst>
            </a:custGeom>
            <a:solidFill>
              <a:srgbClr val="6349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46"/>
            <p:cNvSpPr/>
            <p:nvPr/>
          </p:nvSpPr>
          <p:spPr>
            <a:xfrm>
              <a:off x="3746734" y="2570079"/>
              <a:ext cx="12921" cy="113342"/>
            </a:xfrm>
            <a:custGeom>
              <a:avLst/>
              <a:gdLst/>
              <a:ahLst/>
              <a:cxnLst/>
              <a:rect l="l" t="t" r="r" b="b"/>
              <a:pathLst>
                <a:path w="863" h="7570" extrusionOk="0">
                  <a:moveTo>
                    <a:pt x="432" y="1"/>
                  </a:moveTo>
                  <a:cubicBezTo>
                    <a:pt x="216" y="1"/>
                    <a:pt x="1" y="148"/>
                    <a:pt x="32" y="442"/>
                  </a:cubicBezTo>
                  <a:lnTo>
                    <a:pt x="32" y="7570"/>
                  </a:lnTo>
                  <a:cubicBezTo>
                    <a:pt x="306" y="7485"/>
                    <a:pt x="579" y="7380"/>
                    <a:pt x="831" y="7254"/>
                  </a:cubicBezTo>
                  <a:lnTo>
                    <a:pt x="831" y="442"/>
                  </a:lnTo>
                  <a:cubicBezTo>
                    <a:pt x="863" y="148"/>
                    <a:pt x="647" y="1"/>
                    <a:pt x="432" y="1"/>
                  </a:cubicBezTo>
                  <a:close/>
                </a:path>
              </a:pathLst>
            </a:custGeom>
            <a:solidFill>
              <a:srgbClr val="5E54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46"/>
            <p:cNvSpPr/>
            <p:nvPr/>
          </p:nvSpPr>
          <p:spPr>
            <a:xfrm>
              <a:off x="3549532" y="2556544"/>
              <a:ext cx="253410" cy="56057"/>
            </a:xfrm>
            <a:custGeom>
              <a:avLst/>
              <a:gdLst/>
              <a:ahLst/>
              <a:cxnLst/>
              <a:rect l="l" t="t" r="r" b="b"/>
              <a:pathLst>
                <a:path w="16925" h="3744" extrusionOk="0">
                  <a:moveTo>
                    <a:pt x="0" y="1"/>
                  </a:moveTo>
                  <a:lnTo>
                    <a:pt x="0" y="526"/>
                  </a:lnTo>
                  <a:lnTo>
                    <a:pt x="8452" y="3743"/>
                  </a:lnTo>
                  <a:lnTo>
                    <a:pt x="16925" y="526"/>
                  </a:lnTo>
                  <a:lnTo>
                    <a:pt x="16925" y="1"/>
                  </a:lnTo>
                  <a:close/>
                </a:path>
              </a:pathLst>
            </a:custGeom>
            <a:solidFill>
              <a:srgbClr val="5E543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46"/>
            <p:cNvSpPr/>
            <p:nvPr/>
          </p:nvSpPr>
          <p:spPr>
            <a:xfrm>
              <a:off x="3486572" y="2433470"/>
              <a:ext cx="379328" cy="171255"/>
            </a:xfrm>
            <a:custGeom>
              <a:avLst/>
              <a:gdLst/>
              <a:ahLst/>
              <a:cxnLst/>
              <a:rect l="l" t="t" r="r" b="b"/>
              <a:pathLst>
                <a:path w="25335" h="11438" extrusionOk="0">
                  <a:moveTo>
                    <a:pt x="12657" y="0"/>
                  </a:moveTo>
                  <a:lnTo>
                    <a:pt x="0" y="4836"/>
                  </a:lnTo>
                  <a:lnTo>
                    <a:pt x="0" y="6623"/>
                  </a:lnTo>
                  <a:lnTo>
                    <a:pt x="12657" y="11437"/>
                  </a:lnTo>
                  <a:lnTo>
                    <a:pt x="25335" y="6623"/>
                  </a:lnTo>
                  <a:lnTo>
                    <a:pt x="25335" y="4836"/>
                  </a:lnTo>
                  <a:lnTo>
                    <a:pt x="12657" y="0"/>
                  </a:lnTo>
                  <a:close/>
                </a:path>
              </a:pathLst>
            </a:custGeom>
            <a:solidFill>
              <a:srgbClr val="9F8F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46"/>
            <p:cNvSpPr/>
            <p:nvPr/>
          </p:nvSpPr>
          <p:spPr>
            <a:xfrm>
              <a:off x="3486572" y="2505862"/>
              <a:ext cx="189507" cy="98863"/>
            </a:xfrm>
            <a:custGeom>
              <a:avLst/>
              <a:gdLst/>
              <a:ahLst/>
              <a:cxnLst/>
              <a:rect l="l" t="t" r="r" b="b"/>
              <a:pathLst>
                <a:path w="12657" h="6603" extrusionOk="0">
                  <a:moveTo>
                    <a:pt x="0" y="1"/>
                  </a:moveTo>
                  <a:lnTo>
                    <a:pt x="0" y="1788"/>
                  </a:lnTo>
                  <a:lnTo>
                    <a:pt x="12657" y="6602"/>
                  </a:lnTo>
                  <a:lnTo>
                    <a:pt x="12657" y="4836"/>
                  </a:lnTo>
                  <a:lnTo>
                    <a:pt x="0" y="1"/>
                  </a:lnTo>
                  <a:close/>
                </a:path>
              </a:pathLst>
            </a:custGeom>
            <a:solidFill>
              <a:srgbClr val="6349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46"/>
            <p:cNvSpPr/>
            <p:nvPr/>
          </p:nvSpPr>
          <p:spPr>
            <a:xfrm>
              <a:off x="3667994" y="2491294"/>
              <a:ext cx="111650" cy="223914"/>
            </a:xfrm>
            <a:custGeom>
              <a:avLst/>
              <a:gdLst/>
              <a:ahLst/>
              <a:cxnLst/>
              <a:rect l="l" t="t" r="r" b="b"/>
              <a:pathLst>
                <a:path w="7457" h="14955" extrusionOk="0">
                  <a:moveTo>
                    <a:pt x="560" y="0"/>
                  </a:moveTo>
                  <a:cubicBezTo>
                    <a:pt x="189" y="0"/>
                    <a:pt x="1" y="537"/>
                    <a:pt x="393" y="742"/>
                  </a:cubicBezTo>
                  <a:lnTo>
                    <a:pt x="6679" y="3581"/>
                  </a:lnTo>
                  <a:lnTo>
                    <a:pt x="6679" y="14577"/>
                  </a:lnTo>
                  <a:cubicBezTo>
                    <a:pt x="6679" y="14787"/>
                    <a:pt x="6847" y="14955"/>
                    <a:pt x="7057" y="14955"/>
                  </a:cubicBezTo>
                  <a:cubicBezTo>
                    <a:pt x="7268" y="14955"/>
                    <a:pt x="7457" y="14787"/>
                    <a:pt x="7457" y="14577"/>
                  </a:cubicBezTo>
                  <a:lnTo>
                    <a:pt x="7457" y="3328"/>
                  </a:lnTo>
                  <a:cubicBezTo>
                    <a:pt x="7436" y="3181"/>
                    <a:pt x="7352" y="3034"/>
                    <a:pt x="7226" y="2971"/>
                  </a:cubicBezTo>
                  <a:lnTo>
                    <a:pt x="708" y="28"/>
                  </a:lnTo>
                  <a:cubicBezTo>
                    <a:pt x="656" y="9"/>
                    <a:pt x="607" y="0"/>
                    <a:pt x="56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5" name="Google Shape;775;p46"/>
          <p:cNvGrpSpPr/>
          <p:nvPr/>
        </p:nvGrpSpPr>
        <p:grpSpPr>
          <a:xfrm>
            <a:off x="4796265" y="3369985"/>
            <a:ext cx="715343" cy="596428"/>
            <a:chOff x="7957948" y="3375631"/>
            <a:chExt cx="360629" cy="291012"/>
          </a:xfrm>
        </p:grpSpPr>
        <p:sp>
          <p:nvSpPr>
            <p:cNvPr id="776" name="Google Shape;776;p46"/>
            <p:cNvSpPr/>
            <p:nvPr/>
          </p:nvSpPr>
          <p:spPr>
            <a:xfrm>
              <a:off x="7957948" y="3393714"/>
              <a:ext cx="360629" cy="261116"/>
            </a:xfrm>
            <a:custGeom>
              <a:avLst/>
              <a:gdLst/>
              <a:ahLst/>
              <a:cxnLst/>
              <a:rect l="l" t="t" r="r" b="b"/>
              <a:pathLst>
                <a:path w="13800" h="9992" extrusionOk="0">
                  <a:moveTo>
                    <a:pt x="385" y="0"/>
                  </a:moveTo>
                  <a:cubicBezTo>
                    <a:pt x="174" y="0"/>
                    <a:pt x="0" y="173"/>
                    <a:pt x="0" y="395"/>
                  </a:cubicBezTo>
                  <a:lnTo>
                    <a:pt x="0" y="9607"/>
                  </a:lnTo>
                  <a:cubicBezTo>
                    <a:pt x="0" y="9818"/>
                    <a:pt x="174" y="9991"/>
                    <a:pt x="385" y="9991"/>
                  </a:cubicBezTo>
                  <a:lnTo>
                    <a:pt x="13405" y="9991"/>
                  </a:lnTo>
                  <a:cubicBezTo>
                    <a:pt x="13626" y="9991"/>
                    <a:pt x="13799" y="9818"/>
                    <a:pt x="13799" y="9607"/>
                  </a:cubicBezTo>
                  <a:lnTo>
                    <a:pt x="13799" y="395"/>
                  </a:lnTo>
                  <a:cubicBezTo>
                    <a:pt x="13799" y="173"/>
                    <a:pt x="13626" y="0"/>
                    <a:pt x="1340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46"/>
            <p:cNvSpPr/>
            <p:nvPr/>
          </p:nvSpPr>
          <p:spPr>
            <a:xfrm>
              <a:off x="8286643" y="3393714"/>
              <a:ext cx="31934" cy="261116"/>
            </a:xfrm>
            <a:custGeom>
              <a:avLst/>
              <a:gdLst/>
              <a:ahLst/>
              <a:cxnLst/>
              <a:rect l="l" t="t" r="r" b="b"/>
              <a:pathLst>
                <a:path w="1222" h="9992" extrusionOk="0">
                  <a:moveTo>
                    <a:pt x="0" y="0"/>
                  </a:moveTo>
                  <a:cubicBezTo>
                    <a:pt x="212" y="0"/>
                    <a:pt x="385" y="173"/>
                    <a:pt x="385" y="395"/>
                  </a:cubicBezTo>
                  <a:lnTo>
                    <a:pt x="385" y="9607"/>
                  </a:lnTo>
                  <a:cubicBezTo>
                    <a:pt x="385" y="9818"/>
                    <a:pt x="212" y="9991"/>
                    <a:pt x="0" y="9991"/>
                  </a:cubicBezTo>
                  <a:lnTo>
                    <a:pt x="827" y="9991"/>
                  </a:lnTo>
                  <a:cubicBezTo>
                    <a:pt x="1048" y="9991"/>
                    <a:pt x="1221" y="9818"/>
                    <a:pt x="1221" y="9607"/>
                  </a:cubicBezTo>
                  <a:lnTo>
                    <a:pt x="1221" y="395"/>
                  </a:lnTo>
                  <a:cubicBezTo>
                    <a:pt x="1221" y="173"/>
                    <a:pt x="1048" y="0"/>
                    <a:pt x="827" y="0"/>
                  </a:cubicBezTo>
                  <a:close/>
                </a:path>
              </a:pathLst>
            </a:custGeom>
            <a:solidFill>
              <a:srgbClr val="9580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46"/>
            <p:cNvSpPr/>
            <p:nvPr/>
          </p:nvSpPr>
          <p:spPr>
            <a:xfrm>
              <a:off x="7978541" y="3597757"/>
              <a:ext cx="159853" cy="33946"/>
            </a:xfrm>
            <a:custGeom>
              <a:avLst/>
              <a:gdLst/>
              <a:ahLst/>
              <a:cxnLst/>
              <a:rect l="l" t="t" r="r" b="b"/>
              <a:pathLst>
                <a:path w="6117" h="1299" extrusionOk="0">
                  <a:moveTo>
                    <a:pt x="1" y="1"/>
                  </a:moveTo>
                  <a:lnTo>
                    <a:pt x="1" y="1193"/>
                  </a:lnTo>
                  <a:cubicBezTo>
                    <a:pt x="1" y="1251"/>
                    <a:pt x="49" y="1299"/>
                    <a:pt x="116" y="1299"/>
                  </a:cubicBezTo>
                  <a:lnTo>
                    <a:pt x="6117" y="1299"/>
                  </a:lnTo>
                  <a:lnTo>
                    <a:pt x="611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46"/>
            <p:cNvSpPr/>
            <p:nvPr/>
          </p:nvSpPr>
          <p:spPr>
            <a:xfrm>
              <a:off x="8138367" y="3597757"/>
              <a:ext cx="159591" cy="33946"/>
            </a:xfrm>
            <a:custGeom>
              <a:avLst/>
              <a:gdLst/>
              <a:ahLst/>
              <a:cxnLst/>
              <a:rect l="l" t="t" r="r" b="b"/>
              <a:pathLst>
                <a:path w="6107" h="1299" extrusionOk="0">
                  <a:moveTo>
                    <a:pt x="1" y="1"/>
                  </a:moveTo>
                  <a:lnTo>
                    <a:pt x="1" y="1299"/>
                  </a:lnTo>
                  <a:lnTo>
                    <a:pt x="6001" y="1299"/>
                  </a:lnTo>
                  <a:cubicBezTo>
                    <a:pt x="6059" y="1299"/>
                    <a:pt x="6107" y="1251"/>
                    <a:pt x="6107" y="1193"/>
                  </a:cubicBezTo>
                  <a:lnTo>
                    <a:pt x="6107"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6"/>
            <p:cNvSpPr/>
            <p:nvPr/>
          </p:nvSpPr>
          <p:spPr>
            <a:xfrm>
              <a:off x="8122531" y="3631677"/>
              <a:ext cx="31202" cy="34965"/>
            </a:xfrm>
            <a:custGeom>
              <a:avLst/>
              <a:gdLst/>
              <a:ahLst/>
              <a:cxnLst/>
              <a:rect l="l" t="t" r="r" b="b"/>
              <a:pathLst>
                <a:path w="1194" h="1338" extrusionOk="0">
                  <a:moveTo>
                    <a:pt x="1" y="1"/>
                  </a:moveTo>
                  <a:lnTo>
                    <a:pt x="1" y="1107"/>
                  </a:lnTo>
                  <a:cubicBezTo>
                    <a:pt x="1" y="1232"/>
                    <a:pt x="97" y="1328"/>
                    <a:pt x="222" y="1337"/>
                  </a:cubicBezTo>
                  <a:lnTo>
                    <a:pt x="972" y="1337"/>
                  </a:lnTo>
                  <a:cubicBezTo>
                    <a:pt x="1097" y="1328"/>
                    <a:pt x="1193" y="1232"/>
                    <a:pt x="1193" y="1107"/>
                  </a:cubicBezTo>
                  <a:lnTo>
                    <a:pt x="119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6"/>
            <p:cNvSpPr/>
            <p:nvPr/>
          </p:nvSpPr>
          <p:spPr>
            <a:xfrm>
              <a:off x="7978541" y="3375631"/>
              <a:ext cx="159853" cy="234226"/>
            </a:xfrm>
            <a:custGeom>
              <a:avLst/>
              <a:gdLst/>
              <a:ahLst/>
              <a:cxnLst/>
              <a:rect l="l" t="t" r="r" b="b"/>
              <a:pathLst>
                <a:path w="6117" h="8963" extrusionOk="0">
                  <a:moveTo>
                    <a:pt x="116" y="0"/>
                  </a:moveTo>
                  <a:cubicBezTo>
                    <a:pt x="49" y="0"/>
                    <a:pt x="1" y="48"/>
                    <a:pt x="1" y="106"/>
                  </a:cubicBezTo>
                  <a:lnTo>
                    <a:pt x="1" y="8856"/>
                  </a:lnTo>
                  <a:cubicBezTo>
                    <a:pt x="1" y="8914"/>
                    <a:pt x="49" y="8962"/>
                    <a:pt x="116" y="8962"/>
                  </a:cubicBezTo>
                  <a:lnTo>
                    <a:pt x="6117" y="8962"/>
                  </a:lnTo>
                  <a:lnTo>
                    <a:pt x="6117" y="0"/>
                  </a:lnTo>
                  <a:close/>
                </a:path>
              </a:pathLst>
            </a:custGeom>
            <a:solidFill>
              <a:srgbClr val="FFF9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6"/>
            <p:cNvSpPr/>
            <p:nvPr/>
          </p:nvSpPr>
          <p:spPr>
            <a:xfrm>
              <a:off x="8138367" y="3375631"/>
              <a:ext cx="159591" cy="234252"/>
            </a:xfrm>
            <a:custGeom>
              <a:avLst/>
              <a:gdLst/>
              <a:ahLst/>
              <a:cxnLst/>
              <a:rect l="l" t="t" r="r" b="b"/>
              <a:pathLst>
                <a:path w="6107" h="8964" extrusionOk="0">
                  <a:moveTo>
                    <a:pt x="1" y="0"/>
                  </a:moveTo>
                  <a:lnTo>
                    <a:pt x="1" y="8962"/>
                  </a:lnTo>
                  <a:lnTo>
                    <a:pt x="5992" y="8962"/>
                  </a:lnTo>
                  <a:cubicBezTo>
                    <a:pt x="5997" y="8963"/>
                    <a:pt x="6003" y="8963"/>
                    <a:pt x="6008" y="8963"/>
                  </a:cubicBezTo>
                  <a:cubicBezTo>
                    <a:pt x="6067" y="8963"/>
                    <a:pt x="6107" y="8918"/>
                    <a:pt x="6107" y="8856"/>
                  </a:cubicBezTo>
                  <a:lnTo>
                    <a:pt x="6107" y="106"/>
                  </a:lnTo>
                  <a:cubicBezTo>
                    <a:pt x="6107" y="48"/>
                    <a:pt x="6059" y="0"/>
                    <a:pt x="600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6"/>
            <p:cNvSpPr/>
            <p:nvPr/>
          </p:nvSpPr>
          <p:spPr>
            <a:xfrm>
              <a:off x="8033576" y="3407277"/>
              <a:ext cx="80958" cy="10584"/>
            </a:xfrm>
            <a:custGeom>
              <a:avLst/>
              <a:gdLst/>
              <a:ahLst/>
              <a:cxnLst/>
              <a:rect l="l" t="t" r="r" b="b"/>
              <a:pathLst>
                <a:path w="3098" h="405" extrusionOk="0">
                  <a:moveTo>
                    <a:pt x="270" y="1"/>
                  </a:moveTo>
                  <a:cubicBezTo>
                    <a:pt x="1" y="1"/>
                    <a:pt x="1" y="404"/>
                    <a:pt x="270" y="404"/>
                  </a:cubicBezTo>
                  <a:lnTo>
                    <a:pt x="2828" y="404"/>
                  </a:lnTo>
                  <a:cubicBezTo>
                    <a:pt x="3097" y="404"/>
                    <a:pt x="3097" y="1"/>
                    <a:pt x="28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46"/>
            <p:cNvSpPr/>
            <p:nvPr/>
          </p:nvSpPr>
          <p:spPr>
            <a:xfrm>
              <a:off x="8003184" y="3428889"/>
              <a:ext cx="111351" cy="10584"/>
            </a:xfrm>
            <a:custGeom>
              <a:avLst/>
              <a:gdLst/>
              <a:ahLst/>
              <a:cxnLst/>
              <a:rect l="l" t="t" r="r" b="b"/>
              <a:pathLst>
                <a:path w="4261" h="405" extrusionOk="0">
                  <a:moveTo>
                    <a:pt x="270" y="1"/>
                  </a:moveTo>
                  <a:cubicBezTo>
                    <a:pt x="0" y="1"/>
                    <a:pt x="0" y="404"/>
                    <a:pt x="270" y="404"/>
                  </a:cubicBezTo>
                  <a:lnTo>
                    <a:pt x="3991" y="404"/>
                  </a:lnTo>
                  <a:cubicBezTo>
                    <a:pt x="4260" y="404"/>
                    <a:pt x="4260"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46"/>
            <p:cNvSpPr/>
            <p:nvPr/>
          </p:nvSpPr>
          <p:spPr>
            <a:xfrm>
              <a:off x="8003184" y="3450761"/>
              <a:ext cx="111351" cy="10584"/>
            </a:xfrm>
            <a:custGeom>
              <a:avLst/>
              <a:gdLst/>
              <a:ahLst/>
              <a:cxnLst/>
              <a:rect l="l" t="t" r="r" b="b"/>
              <a:pathLst>
                <a:path w="4261" h="405" extrusionOk="0">
                  <a:moveTo>
                    <a:pt x="4000" y="0"/>
                  </a:moveTo>
                  <a:cubicBezTo>
                    <a:pt x="3997" y="0"/>
                    <a:pt x="3994" y="0"/>
                    <a:pt x="3991" y="0"/>
                  </a:cubicBezTo>
                  <a:lnTo>
                    <a:pt x="270" y="0"/>
                  </a:lnTo>
                  <a:cubicBezTo>
                    <a:pt x="0" y="0"/>
                    <a:pt x="0" y="404"/>
                    <a:pt x="270" y="404"/>
                  </a:cubicBezTo>
                  <a:lnTo>
                    <a:pt x="3991" y="404"/>
                  </a:lnTo>
                  <a:cubicBezTo>
                    <a:pt x="4257" y="395"/>
                    <a:pt x="4260" y="0"/>
                    <a:pt x="40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6"/>
            <p:cNvSpPr/>
            <p:nvPr/>
          </p:nvSpPr>
          <p:spPr>
            <a:xfrm>
              <a:off x="8003184" y="3472608"/>
              <a:ext cx="88720" cy="10584"/>
            </a:xfrm>
            <a:custGeom>
              <a:avLst/>
              <a:gdLst/>
              <a:ahLst/>
              <a:cxnLst/>
              <a:rect l="l" t="t" r="r" b="b"/>
              <a:pathLst>
                <a:path w="3395" h="405" extrusionOk="0">
                  <a:moveTo>
                    <a:pt x="270" y="1"/>
                  </a:moveTo>
                  <a:cubicBezTo>
                    <a:pt x="0" y="1"/>
                    <a:pt x="0" y="405"/>
                    <a:pt x="270" y="405"/>
                  </a:cubicBezTo>
                  <a:lnTo>
                    <a:pt x="3126" y="405"/>
                  </a:lnTo>
                  <a:cubicBezTo>
                    <a:pt x="3395" y="405"/>
                    <a:pt x="3395" y="1"/>
                    <a:pt x="31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46"/>
            <p:cNvSpPr/>
            <p:nvPr/>
          </p:nvSpPr>
          <p:spPr>
            <a:xfrm>
              <a:off x="8033576" y="3515831"/>
              <a:ext cx="80958" cy="10584"/>
            </a:xfrm>
            <a:custGeom>
              <a:avLst/>
              <a:gdLst/>
              <a:ahLst/>
              <a:cxnLst/>
              <a:rect l="l" t="t" r="r" b="b"/>
              <a:pathLst>
                <a:path w="3098" h="405" extrusionOk="0">
                  <a:moveTo>
                    <a:pt x="270" y="1"/>
                  </a:moveTo>
                  <a:cubicBezTo>
                    <a:pt x="1" y="1"/>
                    <a:pt x="1" y="405"/>
                    <a:pt x="270" y="405"/>
                  </a:cubicBezTo>
                  <a:lnTo>
                    <a:pt x="2828" y="405"/>
                  </a:lnTo>
                  <a:cubicBezTo>
                    <a:pt x="3097" y="405"/>
                    <a:pt x="3097" y="1"/>
                    <a:pt x="282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46"/>
            <p:cNvSpPr/>
            <p:nvPr/>
          </p:nvSpPr>
          <p:spPr>
            <a:xfrm>
              <a:off x="8003184" y="3537443"/>
              <a:ext cx="111351" cy="10584"/>
            </a:xfrm>
            <a:custGeom>
              <a:avLst/>
              <a:gdLst/>
              <a:ahLst/>
              <a:cxnLst/>
              <a:rect l="l" t="t" r="r" b="b"/>
              <a:pathLst>
                <a:path w="4261" h="405" extrusionOk="0">
                  <a:moveTo>
                    <a:pt x="270" y="1"/>
                  </a:moveTo>
                  <a:cubicBezTo>
                    <a:pt x="0" y="1"/>
                    <a:pt x="0" y="405"/>
                    <a:pt x="270" y="405"/>
                  </a:cubicBezTo>
                  <a:lnTo>
                    <a:pt x="3991" y="405"/>
                  </a:lnTo>
                  <a:cubicBezTo>
                    <a:pt x="4260" y="405"/>
                    <a:pt x="4260" y="1"/>
                    <a:pt x="399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6"/>
            <p:cNvSpPr/>
            <p:nvPr/>
          </p:nvSpPr>
          <p:spPr>
            <a:xfrm>
              <a:off x="8003184" y="3559316"/>
              <a:ext cx="55296" cy="10584"/>
            </a:xfrm>
            <a:custGeom>
              <a:avLst/>
              <a:gdLst/>
              <a:ahLst/>
              <a:cxnLst/>
              <a:rect l="l" t="t" r="r" b="b"/>
              <a:pathLst>
                <a:path w="2116" h="405" extrusionOk="0">
                  <a:moveTo>
                    <a:pt x="270" y="0"/>
                  </a:moveTo>
                  <a:cubicBezTo>
                    <a:pt x="0" y="0"/>
                    <a:pt x="0" y="404"/>
                    <a:pt x="270" y="404"/>
                  </a:cubicBezTo>
                  <a:lnTo>
                    <a:pt x="1847" y="404"/>
                  </a:lnTo>
                  <a:cubicBezTo>
                    <a:pt x="2116" y="404"/>
                    <a:pt x="2116" y="0"/>
                    <a:pt x="184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6"/>
            <p:cNvSpPr/>
            <p:nvPr/>
          </p:nvSpPr>
          <p:spPr>
            <a:xfrm>
              <a:off x="8190632" y="3479664"/>
              <a:ext cx="81194" cy="10558"/>
            </a:xfrm>
            <a:custGeom>
              <a:avLst/>
              <a:gdLst/>
              <a:ahLst/>
              <a:cxnLst/>
              <a:rect l="l" t="t" r="r" b="b"/>
              <a:pathLst>
                <a:path w="3107" h="404" extrusionOk="0">
                  <a:moveTo>
                    <a:pt x="270" y="0"/>
                  </a:moveTo>
                  <a:cubicBezTo>
                    <a:pt x="1" y="0"/>
                    <a:pt x="1" y="404"/>
                    <a:pt x="270" y="404"/>
                  </a:cubicBezTo>
                  <a:lnTo>
                    <a:pt x="2838" y="404"/>
                  </a:lnTo>
                  <a:cubicBezTo>
                    <a:pt x="3107" y="404"/>
                    <a:pt x="3107" y="0"/>
                    <a:pt x="283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46"/>
            <p:cNvSpPr/>
            <p:nvPr/>
          </p:nvSpPr>
          <p:spPr>
            <a:xfrm>
              <a:off x="8160240" y="3501511"/>
              <a:ext cx="111586" cy="10584"/>
            </a:xfrm>
            <a:custGeom>
              <a:avLst/>
              <a:gdLst/>
              <a:ahLst/>
              <a:cxnLst/>
              <a:rect l="l" t="t" r="r" b="b"/>
              <a:pathLst>
                <a:path w="4270" h="405" extrusionOk="0">
                  <a:moveTo>
                    <a:pt x="270" y="1"/>
                  </a:moveTo>
                  <a:cubicBezTo>
                    <a:pt x="0" y="1"/>
                    <a:pt x="0" y="405"/>
                    <a:pt x="270" y="405"/>
                  </a:cubicBezTo>
                  <a:lnTo>
                    <a:pt x="4001" y="405"/>
                  </a:lnTo>
                  <a:cubicBezTo>
                    <a:pt x="4270" y="405"/>
                    <a:pt x="4270" y="1"/>
                    <a:pt x="400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46"/>
            <p:cNvSpPr/>
            <p:nvPr/>
          </p:nvSpPr>
          <p:spPr>
            <a:xfrm>
              <a:off x="8160475" y="3523122"/>
              <a:ext cx="55061" cy="10584"/>
            </a:xfrm>
            <a:custGeom>
              <a:avLst/>
              <a:gdLst/>
              <a:ahLst/>
              <a:cxnLst/>
              <a:rect l="l" t="t" r="r" b="b"/>
              <a:pathLst>
                <a:path w="2107" h="405" extrusionOk="0">
                  <a:moveTo>
                    <a:pt x="270" y="1"/>
                  </a:moveTo>
                  <a:cubicBezTo>
                    <a:pt x="1" y="1"/>
                    <a:pt x="1" y="404"/>
                    <a:pt x="270" y="404"/>
                  </a:cubicBezTo>
                  <a:lnTo>
                    <a:pt x="1847" y="404"/>
                  </a:lnTo>
                  <a:cubicBezTo>
                    <a:pt x="2107" y="404"/>
                    <a:pt x="2107" y="1"/>
                    <a:pt x="18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6"/>
            <p:cNvSpPr/>
            <p:nvPr/>
          </p:nvSpPr>
          <p:spPr>
            <a:xfrm>
              <a:off x="8169778" y="3412556"/>
              <a:ext cx="97291" cy="36220"/>
            </a:xfrm>
            <a:custGeom>
              <a:avLst/>
              <a:gdLst/>
              <a:ahLst/>
              <a:cxnLst/>
              <a:rect l="l" t="t" r="r" b="b"/>
              <a:pathLst>
                <a:path w="3723" h="1386" extrusionOk="0">
                  <a:moveTo>
                    <a:pt x="107" y="1"/>
                  </a:moveTo>
                  <a:cubicBezTo>
                    <a:pt x="49" y="1"/>
                    <a:pt x="1" y="49"/>
                    <a:pt x="1" y="106"/>
                  </a:cubicBezTo>
                  <a:lnTo>
                    <a:pt x="1" y="1279"/>
                  </a:lnTo>
                  <a:cubicBezTo>
                    <a:pt x="1" y="1337"/>
                    <a:pt x="49" y="1385"/>
                    <a:pt x="107" y="1385"/>
                  </a:cubicBezTo>
                  <a:lnTo>
                    <a:pt x="3616" y="1385"/>
                  </a:lnTo>
                  <a:cubicBezTo>
                    <a:pt x="3674" y="1385"/>
                    <a:pt x="3722" y="1337"/>
                    <a:pt x="3722" y="1279"/>
                  </a:cubicBezTo>
                  <a:lnTo>
                    <a:pt x="3722" y="106"/>
                  </a:lnTo>
                  <a:cubicBezTo>
                    <a:pt x="3722" y="49"/>
                    <a:pt x="3674" y="1"/>
                    <a:pt x="3616" y="1"/>
                  </a:cubicBezTo>
                  <a:close/>
                </a:path>
              </a:pathLst>
            </a:custGeom>
            <a:solidFill>
              <a:srgbClr val="6349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theme/theme1.xml><?xml version="1.0" encoding="utf-8"?>
<a:theme xmlns:a="http://schemas.openxmlformats.org/drawingml/2006/main" name="Generation of '27 by Slidesgo">
  <a:themeElements>
    <a:clrScheme name="Simple Light">
      <a:dk1>
        <a:srgbClr val="000000"/>
      </a:dk1>
      <a:lt1>
        <a:srgbClr val="FFFFFF"/>
      </a:lt1>
      <a:dk2>
        <a:srgbClr val="7F694C"/>
      </a:dk2>
      <a:lt2>
        <a:srgbClr val="E0DAC8"/>
      </a:lt2>
      <a:accent1>
        <a:srgbClr val="E7D8AC"/>
      </a:accent1>
      <a:accent2>
        <a:srgbClr val="BEB296"/>
      </a:accent2>
      <a:accent3>
        <a:srgbClr val="8A7C5C"/>
      </a:accent3>
      <a:accent4>
        <a:srgbClr val="BB9245"/>
      </a:accent4>
      <a:accent5>
        <a:srgbClr val="D8D0B7"/>
      </a:accent5>
      <a:accent6>
        <a:srgbClr val="FFF1C6"/>
      </a:accent6>
      <a:hlink>
        <a:srgbClr val="7F694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1633</Words>
  <Application>Microsoft Macintosh PowerPoint</Application>
  <PresentationFormat>On-screen Show (16:9)</PresentationFormat>
  <Paragraphs>127</Paragraphs>
  <Slides>23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Roboto</vt:lpstr>
      <vt:lpstr>Arial</vt:lpstr>
      <vt:lpstr>Libre Baskerville</vt:lpstr>
      <vt:lpstr>Roboto Condensed Light</vt:lpstr>
      <vt:lpstr>Abel</vt:lpstr>
      <vt:lpstr>Generation of '27 by Slidesgo</vt:lpstr>
      <vt:lpstr>Eternal Life by Dara Horn </vt:lpstr>
      <vt:lpstr>Let’s Refresh!</vt:lpstr>
      <vt:lpstr>Let’s Refresh!</vt:lpstr>
      <vt:lpstr>Main Characters</vt:lpstr>
      <vt:lpstr>Plot Overview</vt:lpstr>
      <vt:lpstr>Plot Overview</vt:lpstr>
      <vt:lpstr>Plot Overview</vt:lpstr>
      <vt:lpstr>Judaism in the Novel: Things you might have missed</vt:lpstr>
      <vt:lpstr>Judaism Quick Check!</vt:lpstr>
      <vt:lpstr>Discussion</vt:lpstr>
      <vt:lpstr>Discussion Question</vt:lpstr>
      <vt:lpstr>Discussion Question</vt:lpstr>
      <vt:lpstr>Discussion Question</vt:lpstr>
      <vt:lpstr>Discussion Question </vt:lpstr>
      <vt:lpstr>Meaningful Quotes</vt:lpstr>
      <vt:lpstr>Did you highlight any specific quotes or passages from the novel?  Feel free to share!</vt:lpstr>
      <vt:lpstr>Key Takeaways</vt:lpstr>
      <vt:lpstr>The past connects to the present, history repeats itself</vt:lpstr>
      <vt:lpstr>Life is meaningless without death.</vt:lpstr>
      <vt:lpstr>Taking responsibility sometimes means losing control.</vt:lpstr>
      <vt:lpstr>Love transcends time</vt:lpstr>
      <vt:lpstr>Conclusions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Eternal Life by Dara Horn </dc:title>
  <cp:lastModifiedBy>Ludwig, Kathryn</cp:lastModifiedBy>
  <cp:revision>2</cp:revision>
  <dcterms:modified xsi:type="dcterms:W3CDTF">2022-04-20T19:54:48Z</dcterms:modified>
</cp:coreProperties>
</file>